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44"/>
  </p:notesMasterIdLst>
  <p:sldIdLst>
    <p:sldId id="349" r:id="rId2"/>
    <p:sldId id="351" r:id="rId3"/>
    <p:sldId id="360" r:id="rId4"/>
    <p:sldId id="347" r:id="rId5"/>
    <p:sldId id="298" r:id="rId6"/>
    <p:sldId id="319" r:id="rId7"/>
    <p:sldId id="301" r:id="rId8"/>
    <p:sldId id="323" r:id="rId9"/>
    <p:sldId id="302" r:id="rId10"/>
    <p:sldId id="303" r:id="rId11"/>
    <p:sldId id="304" r:id="rId12"/>
    <p:sldId id="305" r:id="rId13"/>
    <p:sldId id="306" r:id="rId14"/>
    <p:sldId id="307" r:id="rId15"/>
    <p:sldId id="308" r:id="rId16"/>
    <p:sldId id="316" r:id="rId17"/>
    <p:sldId id="311" r:id="rId18"/>
    <p:sldId id="256" r:id="rId19"/>
    <p:sldId id="258" r:id="rId20"/>
    <p:sldId id="259" r:id="rId21"/>
    <p:sldId id="335" r:id="rId22"/>
    <p:sldId id="267" r:id="rId23"/>
    <p:sldId id="334" r:id="rId24"/>
    <p:sldId id="325" r:id="rId25"/>
    <p:sldId id="268" r:id="rId26"/>
    <p:sldId id="317" r:id="rId27"/>
    <p:sldId id="327" r:id="rId28"/>
    <p:sldId id="328" r:id="rId29"/>
    <p:sldId id="329" r:id="rId30"/>
    <p:sldId id="260" r:id="rId31"/>
    <p:sldId id="330" r:id="rId32"/>
    <p:sldId id="331" r:id="rId33"/>
    <p:sldId id="275" r:id="rId34"/>
    <p:sldId id="276" r:id="rId35"/>
    <p:sldId id="277" r:id="rId36"/>
    <p:sldId id="314" r:id="rId37"/>
    <p:sldId id="280" r:id="rId38"/>
    <p:sldId id="278" r:id="rId39"/>
    <p:sldId id="263" r:id="rId40"/>
    <p:sldId id="273" r:id="rId41"/>
    <p:sldId id="284" r:id="rId42"/>
    <p:sldId id="285" r:id="rId43"/>
  </p:sldIdLst>
  <p:sldSz cx="9144000" cy="5143500" type="screen16x9"/>
  <p:notesSz cx="6858000" cy="9945688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16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FF"/>
    <a:srgbClr val="00FF00"/>
    <a:srgbClr val="66FFFF"/>
    <a:srgbClr val="CC99FF"/>
    <a:srgbClr val="CC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ลักษณะ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ไม่มีลักษณะ ไม่มีเส้นตาราง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71" autoAdjust="0"/>
  </p:normalViewPr>
  <p:slideViewPr>
    <p:cSldViewPr>
      <p:cViewPr varScale="1">
        <p:scale>
          <a:sx n="77" d="100"/>
          <a:sy n="77" d="100"/>
        </p:scale>
        <p:origin x="252" y="78"/>
      </p:cViewPr>
      <p:guideLst>
        <p:guide orient="horz" pos="2160"/>
        <p:guide pos="2880"/>
        <p:guide orient="horz" pos="1620"/>
      </p:guideLst>
    </p:cSldViewPr>
  </p:slideViewPr>
  <p:outlineViewPr>
    <p:cViewPr>
      <p:scale>
        <a:sx n="33" d="100"/>
        <a:sy n="33" d="100"/>
      </p:scale>
      <p:origin x="18" y="26106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D378BF1-A129-4DFE-85A1-A6E08A9EA45E}" type="doc">
      <dgm:prSet loTypeId="urn:microsoft.com/office/officeart/2009/3/layout/PieProcess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th-TH"/>
        </a:p>
      </dgm:t>
    </dgm:pt>
    <dgm:pt modelId="{C1B84131-0B48-4BEF-8BB1-F023A44B4CC5}">
      <dgm:prSet phldrT="[ข้อความ]" custT="1"/>
      <dgm:spPr/>
      <dgm:t>
        <a:bodyPr/>
        <a:lstStyle/>
        <a:p>
          <a:r>
            <a:rPr lang="th-TH" sz="4000" dirty="0">
              <a:latin typeface="TH SarabunPSK" pitchFamily="34" charset="-34"/>
              <a:cs typeface="TH SarabunPSK" pitchFamily="34" charset="-34"/>
            </a:rPr>
            <a:t>อาหารและบรรจุภัณฑ์</a:t>
          </a:r>
        </a:p>
      </dgm:t>
    </dgm:pt>
    <dgm:pt modelId="{C3732951-2D58-4697-8E8A-4113618F85F2}" type="parTrans" cxnId="{AD68EAF9-77DA-46F5-988A-D1AC32A6E87E}">
      <dgm:prSet/>
      <dgm:spPr/>
      <dgm:t>
        <a:bodyPr/>
        <a:lstStyle/>
        <a:p>
          <a:endParaRPr lang="th-TH" sz="4000">
            <a:latin typeface="TH SarabunPSK" pitchFamily="34" charset="-34"/>
            <a:cs typeface="TH SarabunPSK" pitchFamily="34" charset="-34"/>
          </a:endParaRPr>
        </a:p>
      </dgm:t>
    </dgm:pt>
    <dgm:pt modelId="{101A5A98-2B55-4A6E-90A7-7522589188DE}" type="sibTrans" cxnId="{AD68EAF9-77DA-46F5-988A-D1AC32A6E87E}">
      <dgm:prSet/>
      <dgm:spPr/>
      <dgm:t>
        <a:bodyPr/>
        <a:lstStyle/>
        <a:p>
          <a:endParaRPr lang="th-TH" sz="4000">
            <a:latin typeface="TH SarabunPSK" pitchFamily="34" charset="-34"/>
            <a:cs typeface="TH SarabunPSK" pitchFamily="34" charset="-34"/>
          </a:endParaRPr>
        </a:p>
      </dgm:t>
    </dgm:pt>
    <dgm:pt modelId="{0BE84320-3E71-45F1-892F-DE5E60AE986E}">
      <dgm:prSet phldrT="[ข้อความ]" custT="1"/>
      <dgm:spPr/>
      <dgm:t>
        <a:bodyPr/>
        <a:lstStyle/>
        <a:p>
          <a:r>
            <a:rPr lang="th-TH" sz="4000" dirty="0">
              <a:latin typeface="TH SarabunPSK" pitchFamily="34" charset="-34"/>
              <a:cs typeface="TH SarabunPSK" pitchFamily="34" charset="-34"/>
            </a:rPr>
            <a:t>เครื่องสำอาง</a:t>
          </a:r>
        </a:p>
      </dgm:t>
    </dgm:pt>
    <dgm:pt modelId="{834FC70C-C705-45D6-BBC1-ACA2FA552534}" type="parTrans" cxnId="{95084A9A-374D-4CA5-BD80-F794535AA40B}">
      <dgm:prSet/>
      <dgm:spPr/>
      <dgm:t>
        <a:bodyPr/>
        <a:lstStyle/>
        <a:p>
          <a:endParaRPr lang="th-TH" sz="4000">
            <a:latin typeface="TH SarabunPSK" pitchFamily="34" charset="-34"/>
            <a:cs typeface="TH SarabunPSK" pitchFamily="34" charset="-34"/>
          </a:endParaRPr>
        </a:p>
      </dgm:t>
    </dgm:pt>
    <dgm:pt modelId="{03CFA6D6-57C8-4EED-9B55-C05C0F98D9AB}" type="sibTrans" cxnId="{95084A9A-374D-4CA5-BD80-F794535AA40B}">
      <dgm:prSet/>
      <dgm:spPr/>
      <dgm:t>
        <a:bodyPr/>
        <a:lstStyle/>
        <a:p>
          <a:endParaRPr lang="th-TH" sz="4000">
            <a:latin typeface="TH SarabunPSK" pitchFamily="34" charset="-34"/>
            <a:cs typeface="TH SarabunPSK" pitchFamily="34" charset="-34"/>
          </a:endParaRPr>
        </a:p>
      </dgm:t>
    </dgm:pt>
    <dgm:pt modelId="{42A72B75-D528-4174-9913-52C1B460FE55}">
      <dgm:prSet phldrT="[ข้อความ]" custT="1"/>
      <dgm:spPr/>
      <dgm:t>
        <a:bodyPr/>
        <a:lstStyle/>
        <a:p>
          <a:r>
            <a:rPr lang="th-TH" sz="4000" dirty="0">
              <a:latin typeface="TH SarabunPSK" pitchFamily="34" charset="-34"/>
              <a:cs typeface="TH SarabunPSK" pitchFamily="34" charset="-34"/>
            </a:rPr>
            <a:t>ยา</a:t>
          </a:r>
        </a:p>
      </dgm:t>
    </dgm:pt>
    <dgm:pt modelId="{99CAEE95-56FF-496F-A4E2-72FAC7CBCBB1}" type="parTrans" cxnId="{B112EFD5-7F3C-4230-AB95-4D07036BB7A0}">
      <dgm:prSet/>
      <dgm:spPr/>
      <dgm:t>
        <a:bodyPr/>
        <a:lstStyle/>
        <a:p>
          <a:endParaRPr lang="th-TH" sz="4000">
            <a:latin typeface="TH SarabunPSK" pitchFamily="34" charset="-34"/>
            <a:cs typeface="TH SarabunPSK" pitchFamily="34" charset="-34"/>
          </a:endParaRPr>
        </a:p>
      </dgm:t>
    </dgm:pt>
    <dgm:pt modelId="{AACBF6C1-C934-40F5-A93C-9B9341F8B6C4}" type="sibTrans" cxnId="{B112EFD5-7F3C-4230-AB95-4D07036BB7A0}">
      <dgm:prSet/>
      <dgm:spPr/>
      <dgm:t>
        <a:bodyPr/>
        <a:lstStyle/>
        <a:p>
          <a:endParaRPr lang="th-TH" sz="4000">
            <a:latin typeface="TH SarabunPSK" pitchFamily="34" charset="-34"/>
            <a:cs typeface="TH SarabunPSK" pitchFamily="34" charset="-34"/>
          </a:endParaRPr>
        </a:p>
      </dgm:t>
    </dgm:pt>
    <dgm:pt modelId="{0011D927-2CDF-4578-B6E2-46A658D5578E}">
      <dgm:prSet custT="1"/>
      <dgm:spPr/>
      <dgm:t>
        <a:bodyPr/>
        <a:lstStyle/>
        <a:p>
          <a:endParaRPr lang="th-TH" sz="3200" dirty="0">
            <a:latin typeface="TH SarabunPSK" pitchFamily="34" charset="-34"/>
            <a:cs typeface="TH SarabunPSK" pitchFamily="34" charset="-34"/>
          </a:endParaRPr>
        </a:p>
      </dgm:t>
    </dgm:pt>
    <dgm:pt modelId="{C81E88E0-C555-4387-8E5B-6CC687F0E11C}" type="parTrans" cxnId="{D12401BD-353A-44EF-AF69-25D7AAE8D3A7}">
      <dgm:prSet/>
      <dgm:spPr/>
      <dgm:t>
        <a:bodyPr/>
        <a:lstStyle/>
        <a:p>
          <a:endParaRPr lang="th-TH" sz="4000">
            <a:latin typeface="TH SarabunPSK" pitchFamily="34" charset="-34"/>
            <a:cs typeface="TH SarabunPSK" pitchFamily="34" charset="-34"/>
          </a:endParaRPr>
        </a:p>
      </dgm:t>
    </dgm:pt>
    <dgm:pt modelId="{60C8B1DD-3191-4960-AC27-69BFF3E7516A}" type="sibTrans" cxnId="{D12401BD-353A-44EF-AF69-25D7AAE8D3A7}">
      <dgm:prSet/>
      <dgm:spPr/>
      <dgm:t>
        <a:bodyPr/>
        <a:lstStyle/>
        <a:p>
          <a:endParaRPr lang="th-TH" sz="4000">
            <a:latin typeface="TH SarabunPSK" pitchFamily="34" charset="-34"/>
            <a:cs typeface="TH SarabunPSK" pitchFamily="34" charset="-34"/>
          </a:endParaRPr>
        </a:p>
      </dgm:t>
    </dgm:pt>
    <dgm:pt modelId="{92BDAA0D-109B-44B0-B120-4F8945CD9CEE}">
      <dgm:prSet phldrT="[ข้อความ]" custT="1"/>
      <dgm:spPr/>
      <dgm:t>
        <a:bodyPr/>
        <a:lstStyle/>
        <a:p>
          <a:endParaRPr lang="th-TH" sz="3200" dirty="0">
            <a:latin typeface="TH SarabunPSK" pitchFamily="34" charset="-34"/>
            <a:cs typeface="TH SarabunPSK" pitchFamily="34" charset="-34"/>
          </a:endParaRPr>
        </a:p>
      </dgm:t>
    </dgm:pt>
    <dgm:pt modelId="{BA92861A-F811-4D94-B52D-7C114B669AC3}" type="parTrans" cxnId="{685CCBD7-3C31-4B15-A499-1D6AF91266B6}">
      <dgm:prSet/>
      <dgm:spPr/>
      <dgm:t>
        <a:bodyPr/>
        <a:lstStyle/>
        <a:p>
          <a:endParaRPr lang="th-TH" sz="4000">
            <a:latin typeface="TH SarabunPSK" pitchFamily="34" charset="-34"/>
            <a:cs typeface="TH SarabunPSK" pitchFamily="34" charset="-34"/>
          </a:endParaRPr>
        </a:p>
      </dgm:t>
    </dgm:pt>
    <dgm:pt modelId="{7E3674DF-4954-450D-AEC2-24F6F3E04BA8}" type="sibTrans" cxnId="{685CCBD7-3C31-4B15-A499-1D6AF91266B6}">
      <dgm:prSet/>
      <dgm:spPr/>
      <dgm:t>
        <a:bodyPr/>
        <a:lstStyle/>
        <a:p>
          <a:endParaRPr lang="th-TH" sz="4000">
            <a:latin typeface="TH SarabunPSK" pitchFamily="34" charset="-34"/>
            <a:cs typeface="TH SarabunPSK" pitchFamily="34" charset="-34"/>
          </a:endParaRPr>
        </a:p>
      </dgm:t>
    </dgm:pt>
    <dgm:pt modelId="{01ECFA70-2F8D-4E5A-930A-F7FA3AB5D1F2}">
      <dgm:prSet phldrT="[ข้อความ]" custT="1"/>
      <dgm:spPr/>
      <dgm:t>
        <a:bodyPr/>
        <a:lstStyle/>
        <a:p>
          <a:endParaRPr lang="th-TH" sz="3200" dirty="0">
            <a:latin typeface="TH SarabunPSK" pitchFamily="34" charset="-34"/>
            <a:cs typeface="TH SarabunPSK" pitchFamily="34" charset="-34"/>
          </a:endParaRPr>
        </a:p>
      </dgm:t>
    </dgm:pt>
    <dgm:pt modelId="{7C001895-4D3F-44C4-BD58-2A0B911638E1}" type="parTrans" cxnId="{42A72FAF-527E-4223-82BC-AD685FDC0B6D}">
      <dgm:prSet/>
      <dgm:spPr/>
      <dgm:t>
        <a:bodyPr/>
        <a:lstStyle/>
        <a:p>
          <a:endParaRPr lang="th-TH" sz="4000">
            <a:latin typeface="TH SarabunPSK" pitchFamily="34" charset="-34"/>
            <a:cs typeface="TH SarabunPSK" pitchFamily="34" charset="-34"/>
          </a:endParaRPr>
        </a:p>
      </dgm:t>
    </dgm:pt>
    <dgm:pt modelId="{AE290943-4FD5-4B17-83E3-569823846A8F}" type="sibTrans" cxnId="{42A72FAF-527E-4223-82BC-AD685FDC0B6D}">
      <dgm:prSet/>
      <dgm:spPr/>
      <dgm:t>
        <a:bodyPr/>
        <a:lstStyle/>
        <a:p>
          <a:endParaRPr lang="th-TH" sz="4000">
            <a:latin typeface="TH SarabunPSK" pitchFamily="34" charset="-34"/>
            <a:cs typeface="TH SarabunPSK" pitchFamily="34" charset="-34"/>
          </a:endParaRPr>
        </a:p>
      </dgm:t>
    </dgm:pt>
    <dgm:pt modelId="{472E43B5-1666-40A0-9E15-2EB1CB985C58}" type="pres">
      <dgm:prSet presAssocID="{BD378BF1-A129-4DFE-85A1-A6E08A9EA45E}" presName="Name0" presStyleCnt="0">
        <dgm:presLayoutVars>
          <dgm:chMax val="7"/>
          <dgm:chPref val="7"/>
          <dgm:dir/>
          <dgm:animOne val="branch"/>
          <dgm:animLvl val="lvl"/>
        </dgm:presLayoutVars>
      </dgm:prSet>
      <dgm:spPr/>
    </dgm:pt>
    <dgm:pt modelId="{27F8CD8F-7573-4F9B-A012-14B8152002BE}" type="pres">
      <dgm:prSet presAssocID="{92BDAA0D-109B-44B0-B120-4F8945CD9CEE}" presName="ParentComposite" presStyleCnt="0"/>
      <dgm:spPr/>
    </dgm:pt>
    <dgm:pt modelId="{AB45E9BF-C6E5-4C02-A0B1-E1A094AFFDAF}" type="pres">
      <dgm:prSet presAssocID="{92BDAA0D-109B-44B0-B120-4F8945CD9CEE}" presName="Chord" presStyleLbl="bgShp" presStyleIdx="0" presStyleCnt="3"/>
      <dgm:spPr/>
    </dgm:pt>
    <dgm:pt modelId="{49B22643-0903-491C-B50C-E727749415F4}" type="pres">
      <dgm:prSet presAssocID="{92BDAA0D-109B-44B0-B120-4F8945CD9CEE}" presName="Pie" presStyleLbl="alignNode1" presStyleIdx="0" presStyleCnt="3"/>
      <dgm:spPr/>
    </dgm:pt>
    <dgm:pt modelId="{685DBA27-C4D7-4C90-99E4-11FB9610E050}" type="pres">
      <dgm:prSet presAssocID="{92BDAA0D-109B-44B0-B120-4F8945CD9CEE}" presName="Parent" presStyleLbl="revTx" presStyleIdx="0" presStyleCnt="6">
        <dgm:presLayoutVars>
          <dgm:chMax val="1"/>
          <dgm:chPref val="1"/>
          <dgm:bulletEnabled val="1"/>
        </dgm:presLayoutVars>
      </dgm:prSet>
      <dgm:spPr/>
    </dgm:pt>
    <dgm:pt modelId="{250279FC-A728-403B-A539-677E52F16934}" type="pres">
      <dgm:prSet presAssocID="{101A5A98-2B55-4A6E-90A7-7522589188DE}" presName="negSibTrans" presStyleCnt="0"/>
      <dgm:spPr/>
    </dgm:pt>
    <dgm:pt modelId="{E1C3F35A-65FF-43DF-A0D7-5CD3F25AFDEB}" type="pres">
      <dgm:prSet presAssocID="{92BDAA0D-109B-44B0-B120-4F8945CD9CEE}" presName="composite" presStyleCnt="0"/>
      <dgm:spPr/>
    </dgm:pt>
    <dgm:pt modelId="{7467A16E-C894-46BC-87D5-745B8CE168AF}" type="pres">
      <dgm:prSet presAssocID="{92BDAA0D-109B-44B0-B120-4F8945CD9CEE}" presName="Child" presStyleLbl="revTx" presStyleIdx="1" presStyleCnt="6" custScaleX="188381">
        <dgm:presLayoutVars>
          <dgm:chMax val="0"/>
          <dgm:chPref val="0"/>
          <dgm:bulletEnabled val="1"/>
        </dgm:presLayoutVars>
      </dgm:prSet>
      <dgm:spPr/>
    </dgm:pt>
    <dgm:pt modelId="{B8DE989D-36FF-46C8-98C4-BC34FF9B10B9}" type="pres">
      <dgm:prSet presAssocID="{7E3674DF-4954-450D-AEC2-24F6F3E04BA8}" presName="sibTrans" presStyleCnt="0"/>
      <dgm:spPr/>
    </dgm:pt>
    <dgm:pt modelId="{7FCD4731-A13D-46E1-B820-511D9825D0AB}" type="pres">
      <dgm:prSet presAssocID="{0011D927-2CDF-4578-B6E2-46A658D5578E}" presName="ParentComposite" presStyleCnt="0"/>
      <dgm:spPr/>
    </dgm:pt>
    <dgm:pt modelId="{D147F19D-0B7C-4B77-8A6E-EB1E20FE5189}" type="pres">
      <dgm:prSet presAssocID="{0011D927-2CDF-4578-B6E2-46A658D5578E}" presName="Chord" presStyleLbl="bgShp" presStyleIdx="1" presStyleCnt="3"/>
      <dgm:spPr/>
    </dgm:pt>
    <dgm:pt modelId="{710F3D77-AEEE-40C1-B559-06BC71A64209}" type="pres">
      <dgm:prSet presAssocID="{0011D927-2CDF-4578-B6E2-46A658D5578E}" presName="Pie" presStyleLbl="alignNode1" presStyleIdx="1" presStyleCnt="3"/>
      <dgm:spPr/>
    </dgm:pt>
    <dgm:pt modelId="{8341ED75-0BC3-430C-9E1C-154822513655}" type="pres">
      <dgm:prSet presAssocID="{0011D927-2CDF-4578-B6E2-46A658D5578E}" presName="Parent" presStyleLbl="revTx" presStyleIdx="2" presStyleCnt="6">
        <dgm:presLayoutVars>
          <dgm:chMax val="1"/>
          <dgm:chPref val="1"/>
          <dgm:bulletEnabled val="1"/>
        </dgm:presLayoutVars>
      </dgm:prSet>
      <dgm:spPr/>
    </dgm:pt>
    <dgm:pt modelId="{3A4A3971-47AF-4074-AD7C-01767A47DB36}" type="pres">
      <dgm:prSet presAssocID="{03CFA6D6-57C8-4EED-9B55-C05C0F98D9AB}" presName="negSibTrans" presStyleCnt="0"/>
      <dgm:spPr/>
    </dgm:pt>
    <dgm:pt modelId="{04A6E2C8-938C-449A-B868-A50FC43438F8}" type="pres">
      <dgm:prSet presAssocID="{0011D927-2CDF-4578-B6E2-46A658D5578E}" presName="composite" presStyleCnt="0"/>
      <dgm:spPr/>
    </dgm:pt>
    <dgm:pt modelId="{CB3146D8-90D1-4214-AB9F-BC7CC34B482C}" type="pres">
      <dgm:prSet presAssocID="{0011D927-2CDF-4578-B6E2-46A658D5578E}" presName="Child" presStyleLbl="revTx" presStyleIdx="3" presStyleCnt="6" custScaleX="232283">
        <dgm:presLayoutVars>
          <dgm:chMax val="0"/>
          <dgm:chPref val="0"/>
          <dgm:bulletEnabled val="1"/>
        </dgm:presLayoutVars>
      </dgm:prSet>
      <dgm:spPr/>
    </dgm:pt>
    <dgm:pt modelId="{1BD05A53-87DA-48DD-A3D6-A821396C5E29}" type="pres">
      <dgm:prSet presAssocID="{60C8B1DD-3191-4960-AC27-69BFF3E7516A}" presName="sibTrans" presStyleCnt="0"/>
      <dgm:spPr/>
    </dgm:pt>
    <dgm:pt modelId="{36ACA5D3-54B1-40F6-AC5B-D54EFBCEAF6E}" type="pres">
      <dgm:prSet presAssocID="{01ECFA70-2F8D-4E5A-930A-F7FA3AB5D1F2}" presName="ParentComposite" presStyleCnt="0"/>
      <dgm:spPr/>
    </dgm:pt>
    <dgm:pt modelId="{F1F1B776-FFE8-48D3-A4B0-395303063FBD}" type="pres">
      <dgm:prSet presAssocID="{01ECFA70-2F8D-4E5A-930A-F7FA3AB5D1F2}" presName="Chord" presStyleLbl="bgShp" presStyleIdx="2" presStyleCnt="3"/>
      <dgm:spPr/>
    </dgm:pt>
    <dgm:pt modelId="{2DD68057-DCD6-47AF-B10A-73AB88990333}" type="pres">
      <dgm:prSet presAssocID="{01ECFA70-2F8D-4E5A-930A-F7FA3AB5D1F2}" presName="Pie" presStyleLbl="alignNode1" presStyleIdx="2" presStyleCnt="3"/>
      <dgm:spPr/>
    </dgm:pt>
    <dgm:pt modelId="{F5A98A10-F064-4267-A4B4-04655E5F154D}" type="pres">
      <dgm:prSet presAssocID="{01ECFA70-2F8D-4E5A-930A-F7FA3AB5D1F2}" presName="Parent" presStyleLbl="revTx" presStyleIdx="4" presStyleCnt="6">
        <dgm:presLayoutVars>
          <dgm:chMax val="1"/>
          <dgm:chPref val="1"/>
          <dgm:bulletEnabled val="1"/>
        </dgm:presLayoutVars>
      </dgm:prSet>
      <dgm:spPr/>
    </dgm:pt>
    <dgm:pt modelId="{8F01874F-3AAE-426C-A4F6-06C8D7CC45CC}" type="pres">
      <dgm:prSet presAssocID="{AACBF6C1-C934-40F5-A93C-9B9341F8B6C4}" presName="negSibTrans" presStyleCnt="0"/>
      <dgm:spPr/>
    </dgm:pt>
    <dgm:pt modelId="{3A56EE08-19AC-473E-89F8-5F3BA9C7FCCA}" type="pres">
      <dgm:prSet presAssocID="{01ECFA70-2F8D-4E5A-930A-F7FA3AB5D1F2}" presName="composite" presStyleCnt="0"/>
      <dgm:spPr/>
    </dgm:pt>
    <dgm:pt modelId="{33C4129B-6D4A-4AD3-A189-C1E309AFB807}" type="pres">
      <dgm:prSet presAssocID="{01ECFA70-2F8D-4E5A-930A-F7FA3AB5D1F2}" presName="Child" presStyleLbl="revTx" presStyleIdx="5" presStyleCnt="6" custScaleX="207626">
        <dgm:presLayoutVars>
          <dgm:chMax val="0"/>
          <dgm:chPref val="0"/>
          <dgm:bulletEnabled val="1"/>
        </dgm:presLayoutVars>
      </dgm:prSet>
      <dgm:spPr/>
    </dgm:pt>
  </dgm:ptLst>
  <dgm:cxnLst>
    <dgm:cxn modelId="{7E58DE37-060E-4290-B73C-614248974CB3}" type="presOf" srcId="{0BE84320-3E71-45F1-892F-DE5E60AE986E}" destId="{CB3146D8-90D1-4214-AB9F-BC7CC34B482C}" srcOrd="0" destOrd="0" presId="urn:microsoft.com/office/officeart/2009/3/layout/PieProcess"/>
    <dgm:cxn modelId="{95084A9A-374D-4CA5-BD80-F794535AA40B}" srcId="{0011D927-2CDF-4578-B6E2-46A658D5578E}" destId="{0BE84320-3E71-45F1-892F-DE5E60AE986E}" srcOrd="0" destOrd="0" parTransId="{834FC70C-C705-45D6-BBC1-ACA2FA552534}" sibTransId="{03CFA6D6-57C8-4EED-9B55-C05C0F98D9AB}"/>
    <dgm:cxn modelId="{471CEB9C-C021-4292-B560-68CE1B522088}" type="presOf" srcId="{92BDAA0D-109B-44B0-B120-4F8945CD9CEE}" destId="{685DBA27-C4D7-4C90-99E4-11FB9610E050}" srcOrd="0" destOrd="0" presId="urn:microsoft.com/office/officeart/2009/3/layout/PieProcess"/>
    <dgm:cxn modelId="{42A72FAF-527E-4223-82BC-AD685FDC0B6D}" srcId="{BD378BF1-A129-4DFE-85A1-A6E08A9EA45E}" destId="{01ECFA70-2F8D-4E5A-930A-F7FA3AB5D1F2}" srcOrd="2" destOrd="0" parTransId="{7C001895-4D3F-44C4-BD58-2A0B911638E1}" sibTransId="{AE290943-4FD5-4B17-83E3-569823846A8F}"/>
    <dgm:cxn modelId="{4E2848BA-884C-4A19-8D15-E8980E56039B}" type="presOf" srcId="{C1B84131-0B48-4BEF-8BB1-F023A44B4CC5}" destId="{7467A16E-C894-46BC-87D5-745B8CE168AF}" srcOrd="0" destOrd="0" presId="urn:microsoft.com/office/officeart/2009/3/layout/PieProcess"/>
    <dgm:cxn modelId="{D12401BD-353A-44EF-AF69-25D7AAE8D3A7}" srcId="{BD378BF1-A129-4DFE-85A1-A6E08A9EA45E}" destId="{0011D927-2CDF-4578-B6E2-46A658D5578E}" srcOrd="1" destOrd="0" parTransId="{C81E88E0-C555-4387-8E5B-6CC687F0E11C}" sibTransId="{60C8B1DD-3191-4960-AC27-69BFF3E7516A}"/>
    <dgm:cxn modelId="{A35217BD-C15F-48F3-BC00-AD0B1BCAFAF9}" type="presOf" srcId="{01ECFA70-2F8D-4E5A-930A-F7FA3AB5D1F2}" destId="{F5A98A10-F064-4267-A4B4-04655E5F154D}" srcOrd="0" destOrd="0" presId="urn:microsoft.com/office/officeart/2009/3/layout/PieProcess"/>
    <dgm:cxn modelId="{2E7ADBD0-1C76-4CDC-AD4C-61271AF2B434}" type="presOf" srcId="{BD378BF1-A129-4DFE-85A1-A6E08A9EA45E}" destId="{472E43B5-1666-40A0-9E15-2EB1CB985C58}" srcOrd="0" destOrd="0" presId="urn:microsoft.com/office/officeart/2009/3/layout/PieProcess"/>
    <dgm:cxn modelId="{B112EFD5-7F3C-4230-AB95-4D07036BB7A0}" srcId="{01ECFA70-2F8D-4E5A-930A-F7FA3AB5D1F2}" destId="{42A72B75-D528-4174-9913-52C1B460FE55}" srcOrd="0" destOrd="0" parTransId="{99CAEE95-56FF-496F-A4E2-72FAC7CBCBB1}" sibTransId="{AACBF6C1-C934-40F5-A93C-9B9341F8B6C4}"/>
    <dgm:cxn modelId="{685CCBD7-3C31-4B15-A499-1D6AF91266B6}" srcId="{BD378BF1-A129-4DFE-85A1-A6E08A9EA45E}" destId="{92BDAA0D-109B-44B0-B120-4F8945CD9CEE}" srcOrd="0" destOrd="0" parTransId="{BA92861A-F811-4D94-B52D-7C114B669AC3}" sibTransId="{7E3674DF-4954-450D-AEC2-24F6F3E04BA8}"/>
    <dgm:cxn modelId="{B20650E7-E3EB-4FB3-9081-A89593654EFB}" type="presOf" srcId="{0011D927-2CDF-4578-B6E2-46A658D5578E}" destId="{8341ED75-0BC3-430C-9E1C-154822513655}" srcOrd="0" destOrd="0" presId="urn:microsoft.com/office/officeart/2009/3/layout/PieProcess"/>
    <dgm:cxn modelId="{C92DF0F7-1FC9-4924-8513-A56AAB7D7AA5}" type="presOf" srcId="{42A72B75-D528-4174-9913-52C1B460FE55}" destId="{33C4129B-6D4A-4AD3-A189-C1E309AFB807}" srcOrd="0" destOrd="0" presId="urn:microsoft.com/office/officeart/2009/3/layout/PieProcess"/>
    <dgm:cxn modelId="{AD68EAF9-77DA-46F5-988A-D1AC32A6E87E}" srcId="{92BDAA0D-109B-44B0-B120-4F8945CD9CEE}" destId="{C1B84131-0B48-4BEF-8BB1-F023A44B4CC5}" srcOrd="0" destOrd="0" parTransId="{C3732951-2D58-4697-8E8A-4113618F85F2}" sibTransId="{101A5A98-2B55-4A6E-90A7-7522589188DE}"/>
    <dgm:cxn modelId="{BF66C428-8A79-4B15-AE72-FD83BD586096}" type="presParOf" srcId="{472E43B5-1666-40A0-9E15-2EB1CB985C58}" destId="{27F8CD8F-7573-4F9B-A012-14B8152002BE}" srcOrd="0" destOrd="0" presId="urn:microsoft.com/office/officeart/2009/3/layout/PieProcess"/>
    <dgm:cxn modelId="{F2B9881A-CDD5-469F-A806-59E90207D4F0}" type="presParOf" srcId="{27F8CD8F-7573-4F9B-A012-14B8152002BE}" destId="{AB45E9BF-C6E5-4C02-A0B1-E1A094AFFDAF}" srcOrd="0" destOrd="0" presId="urn:microsoft.com/office/officeart/2009/3/layout/PieProcess"/>
    <dgm:cxn modelId="{38ED12F6-7CA0-4B2E-B11D-F2C42598A62D}" type="presParOf" srcId="{27F8CD8F-7573-4F9B-A012-14B8152002BE}" destId="{49B22643-0903-491C-B50C-E727749415F4}" srcOrd="1" destOrd="0" presId="urn:microsoft.com/office/officeart/2009/3/layout/PieProcess"/>
    <dgm:cxn modelId="{6AE6F837-396A-4FE6-90BB-72B7F7709937}" type="presParOf" srcId="{27F8CD8F-7573-4F9B-A012-14B8152002BE}" destId="{685DBA27-C4D7-4C90-99E4-11FB9610E050}" srcOrd="2" destOrd="0" presId="urn:microsoft.com/office/officeart/2009/3/layout/PieProcess"/>
    <dgm:cxn modelId="{FD499582-2682-431C-8F3B-C3F9AC871E4D}" type="presParOf" srcId="{472E43B5-1666-40A0-9E15-2EB1CB985C58}" destId="{250279FC-A728-403B-A539-677E52F16934}" srcOrd="1" destOrd="0" presId="urn:microsoft.com/office/officeart/2009/3/layout/PieProcess"/>
    <dgm:cxn modelId="{BEC31BDA-6911-4B5D-AF1A-81BFE4C1A0E5}" type="presParOf" srcId="{472E43B5-1666-40A0-9E15-2EB1CB985C58}" destId="{E1C3F35A-65FF-43DF-A0D7-5CD3F25AFDEB}" srcOrd="2" destOrd="0" presId="urn:microsoft.com/office/officeart/2009/3/layout/PieProcess"/>
    <dgm:cxn modelId="{E3E127E3-B7CE-4118-A5FB-CC0699F3B038}" type="presParOf" srcId="{E1C3F35A-65FF-43DF-A0D7-5CD3F25AFDEB}" destId="{7467A16E-C894-46BC-87D5-745B8CE168AF}" srcOrd="0" destOrd="0" presId="urn:microsoft.com/office/officeart/2009/3/layout/PieProcess"/>
    <dgm:cxn modelId="{72819737-3F33-40E7-8253-55B49FA9B8ED}" type="presParOf" srcId="{472E43B5-1666-40A0-9E15-2EB1CB985C58}" destId="{B8DE989D-36FF-46C8-98C4-BC34FF9B10B9}" srcOrd="3" destOrd="0" presId="urn:microsoft.com/office/officeart/2009/3/layout/PieProcess"/>
    <dgm:cxn modelId="{BD740CE3-914D-4591-B521-DE475F09142A}" type="presParOf" srcId="{472E43B5-1666-40A0-9E15-2EB1CB985C58}" destId="{7FCD4731-A13D-46E1-B820-511D9825D0AB}" srcOrd="4" destOrd="0" presId="urn:microsoft.com/office/officeart/2009/3/layout/PieProcess"/>
    <dgm:cxn modelId="{33FF481C-A5F0-4AA9-B6FE-D93292040453}" type="presParOf" srcId="{7FCD4731-A13D-46E1-B820-511D9825D0AB}" destId="{D147F19D-0B7C-4B77-8A6E-EB1E20FE5189}" srcOrd="0" destOrd="0" presId="urn:microsoft.com/office/officeart/2009/3/layout/PieProcess"/>
    <dgm:cxn modelId="{A4A46A2A-9210-4004-841B-55746CF0884D}" type="presParOf" srcId="{7FCD4731-A13D-46E1-B820-511D9825D0AB}" destId="{710F3D77-AEEE-40C1-B559-06BC71A64209}" srcOrd="1" destOrd="0" presId="urn:microsoft.com/office/officeart/2009/3/layout/PieProcess"/>
    <dgm:cxn modelId="{885B84AD-C8D0-45EA-918A-11729D657A0C}" type="presParOf" srcId="{7FCD4731-A13D-46E1-B820-511D9825D0AB}" destId="{8341ED75-0BC3-430C-9E1C-154822513655}" srcOrd="2" destOrd="0" presId="urn:microsoft.com/office/officeart/2009/3/layout/PieProcess"/>
    <dgm:cxn modelId="{3FDD298C-6EC9-46DD-B39A-5AAC7485F361}" type="presParOf" srcId="{472E43B5-1666-40A0-9E15-2EB1CB985C58}" destId="{3A4A3971-47AF-4074-AD7C-01767A47DB36}" srcOrd="5" destOrd="0" presId="urn:microsoft.com/office/officeart/2009/3/layout/PieProcess"/>
    <dgm:cxn modelId="{0DD742BD-08CD-4AFE-A1F0-0778381D0DA7}" type="presParOf" srcId="{472E43B5-1666-40A0-9E15-2EB1CB985C58}" destId="{04A6E2C8-938C-449A-B868-A50FC43438F8}" srcOrd="6" destOrd="0" presId="urn:microsoft.com/office/officeart/2009/3/layout/PieProcess"/>
    <dgm:cxn modelId="{1EBB5D37-B986-42B8-A9DE-EBD51CCB0C69}" type="presParOf" srcId="{04A6E2C8-938C-449A-B868-A50FC43438F8}" destId="{CB3146D8-90D1-4214-AB9F-BC7CC34B482C}" srcOrd="0" destOrd="0" presId="urn:microsoft.com/office/officeart/2009/3/layout/PieProcess"/>
    <dgm:cxn modelId="{32776F8F-0964-4D97-A651-82AAC687E018}" type="presParOf" srcId="{472E43B5-1666-40A0-9E15-2EB1CB985C58}" destId="{1BD05A53-87DA-48DD-A3D6-A821396C5E29}" srcOrd="7" destOrd="0" presId="urn:microsoft.com/office/officeart/2009/3/layout/PieProcess"/>
    <dgm:cxn modelId="{6353972E-F877-4469-A555-83E71C097418}" type="presParOf" srcId="{472E43B5-1666-40A0-9E15-2EB1CB985C58}" destId="{36ACA5D3-54B1-40F6-AC5B-D54EFBCEAF6E}" srcOrd="8" destOrd="0" presId="urn:microsoft.com/office/officeart/2009/3/layout/PieProcess"/>
    <dgm:cxn modelId="{927B336A-D61F-421D-AB9F-D162DEF79AF8}" type="presParOf" srcId="{36ACA5D3-54B1-40F6-AC5B-D54EFBCEAF6E}" destId="{F1F1B776-FFE8-48D3-A4B0-395303063FBD}" srcOrd="0" destOrd="0" presId="urn:microsoft.com/office/officeart/2009/3/layout/PieProcess"/>
    <dgm:cxn modelId="{4F9C0DE7-7F4B-4935-85C9-AFE0651668E3}" type="presParOf" srcId="{36ACA5D3-54B1-40F6-AC5B-D54EFBCEAF6E}" destId="{2DD68057-DCD6-47AF-B10A-73AB88990333}" srcOrd="1" destOrd="0" presId="urn:microsoft.com/office/officeart/2009/3/layout/PieProcess"/>
    <dgm:cxn modelId="{611343B9-CCE8-48E4-ACA4-E447A22ECC9B}" type="presParOf" srcId="{36ACA5D3-54B1-40F6-AC5B-D54EFBCEAF6E}" destId="{F5A98A10-F064-4267-A4B4-04655E5F154D}" srcOrd="2" destOrd="0" presId="urn:microsoft.com/office/officeart/2009/3/layout/PieProcess"/>
    <dgm:cxn modelId="{FE739581-AC98-4E9E-83A7-943B635E2B6F}" type="presParOf" srcId="{472E43B5-1666-40A0-9E15-2EB1CB985C58}" destId="{8F01874F-3AAE-426C-A4F6-06C8D7CC45CC}" srcOrd="9" destOrd="0" presId="urn:microsoft.com/office/officeart/2009/3/layout/PieProcess"/>
    <dgm:cxn modelId="{F5789D7E-2513-47DC-953D-4AE6836731E6}" type="presParOf" srcId="{472E43B5-1666-40A0-9E15-2EB1CB985C58}" destId="{3A56EE08-19AC-473E-89F8-5F3BA9C7FCCA}" srcOrd="10" destOrd="0" presId="urn:microsoft.com/office/officeart/2009/3/layout/PieProcess"/>
    <dgm:cxn modelId="{9128EF2C-17D8-44A1-9BDC-74EECA2899F7}" type="presParOf" srcId="{3A56EE08-19AC-473E-89F8-5F3BA9C7FCCA}" destId="{33C4129B-6D4A-4AD3-A189-C1E309AFB807}" srcOrd="0" destOrd="0" presId="urn:microsoft.com/office/officeart/2009/3/layout/Pie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10DDCF9-CEA3-41E3-B864-3DFF2EE7C9F6}" type="doc">
      <dgm:prSet loTypeId="urn:microsoft.com/office/officeart/2005/8/layout/vList5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4342CFF3-AC98-4BE4-850D-E193A8595207}">
      <dgm:prSet phldrT="[Text]"/>
      <dgm:spPr/>
      <dgm:t>
        <a:bodyPr/>
        <a:lstStyle/>
        <a:p>
          <a:r>
            <a:rPr lang="th-TH" b="1" i="0" dirty="0"/>
            <a:t>กลุ่ม 1</a:t>
          </a:r>
          <a:endParaRPr lang="en-US" b="1" i="0" dirty="0"/>
        </a:p>
      </dgm:t>
    </dgm:pt>
    <dgm:pt modelId="{AC290FCF-C0C9-4C1E-B183-6C44718A049D}" type="parTrans" cxnId="{9C477392-0D09-41BA-8F37-1203392FB077}">
      <dgm:prSet/>
      <dgm:spPr/>
      <dgm:t>
        <a:bodyPr/>
        <a:lstStyle/>
        <a:p>
          <a:endParaRPr lang="en-US" b="1" i="0"/>
        </a:p>
      </dgm:t>
    </dgm:pt>
    <dgm:pt modelId="{307BDCD4-2275-419E-B192-7723EEC160C0}" type="sibTrans" cxnId="{9C477392-0D09-41BA-8F37-1203392FB077}">
      <dgm:prSet/>
      <dgm:spPr/>
      <dgm:t>
        <a:bodyPr/>
        <a:lstStyle/>
        <a:p>
          <a:endParaRPr lang="en-US" b="1" i="0"/>
        </a:p>
      </dgm:t>
    </dgm:pt>
    <dgm:pt modelId="{FC3E2E17-A705-49F3-BE51-29D8694CCD86}">
      <dgm:prSet phldrT="[Text]"/>
      <dgm:spPr/>
      <dgm:t>
        <a:bodyPr/>
        <a:lstStyle/>
        <a:p>
          <a:r>
            <a:rPr lang="th-TH" b="1" i="0" dirty="0"/>
            <a:t>อาหารควบคุมเฉพาะ</a:t>
          </a:r>
          <a:endParaRPr lang="en-US" b="1" i="0" dirty="0"/>
        </a:p>
      </dgm:t>
    </dgm:pt>
    <dgm:pt modelId="{D4B6BAA3-CB0F-478C-AFC3-E7042C9C16AC}" type="parTrans" cxnId="{CCC1DC40-28A8-4A9A-995B-97E0B27EC454}">
      <dgm:prSet/>
      <dgm:spPr/>
      <dgm:t>
        <a:bodyPr/>
        <a:lstStyle/>
        <a:p>
          <a:endParaRPr lang="en-US" b="1" i="0"/>
        </a:p>
      </dgm:t>
    </dgm:pt>
    <dgm:pt modelId="{271D5451-0A0B-48A3-AB81-28073A3F8E79}" type="sibTrans" cxnId="{CCC1DC40-28A8-4A9A-995B-97E0B27EC454}">
      <dgm:prSet/>
      <dgm:spPr/>
      <dgm:t>
        <a:bodyPr/>
        <a:lstStyle/>
        <a:p>
          <a:endParaRPr lang="en-US" b="1" i="0"/>
        </a:p>
      </dgm:t>
    </dgm:pt>
    <dgm:pt modelId="{A82766B7-CD49-4B31-9AE5-CBB15DCA9D71}">
      <dgm:prSet phldrT="[Text]"/>
      <dgm:spPr/>
      <dgm:t>
        <a:bodyPr/>
        <a:lstStyle/>
        <a:p>
          <a:r>
            <a:rPr lang="th-TH" b="1" i="0" dirty="0"/>
            <a:t>กลุ่ม 2</a:t>
          </a:r>
          <a:endParaRPr lang="en-US" b="1" i="0" dirty="0"/>
        </a:p>
      </dgm:t>
    </dgm:pt>
    <dgm:pt modelId="{A14DF654-6347-47D4-8E13-A2FA6ED15523}" type="parTrans" cxnId="{B8E6739D-A6D4-41C7-BBF5-7C5F301D24DE}">
      <dgm:prSet/>
      <dgm:spPr/>
      <dgm:t>
        <a:bodyPr/>
        <a:lstStyle/>
        <a:p>
          <a:endParaRPr lang="en-US" b="1" i="0"/>
        </a:p>
      </dgm:t>
    </dgm:pt>
    <dgm:pt modelId="{D6EB0418-3995-46A6-BCD9-759F25F63967}" type="sibTrans" cxnId="{B8E6739D-A6D4-41C7-BBF5-7C5F301D24DE}">
      <dgm:prSet/>
      <dgm:spPr/>
      <dgm:t>
        <a:bodyPr/>
        <a:lstStyle/>
        <a:p>
          <a:endParaRPr lang="en-US" b="1" i="0"/>
        </a:p>
      </dgm:t>
    </dgm:pt>
    <dgm:pt modelId="{589E56A7-52B1-4296-925B-81CB38F00CCF}">
      <dgm:prSet phldrT="[Text]"/>
      <dgm:spPr/>
      <dgm:t>
        <a:bodyPr/>
        <a:lstStyle/>
        <a:p>
          <a:r>
            <a:rPr lang="th-TH" b="1" i="0" dirty="0"/>
            <a:t>อาหารกำหนดคุณภาพมาตรฐาน</a:t>
          </a:r>
          <a:endParaRPr lang="en-US" b="1" i="0" dirty="0"/>
        </a:p>
      </dgm:t>
    </dgm:pt>
    <dgm:pt modelId="{DE382DAB-DE47-4C5A-8905-9C55B774170B}" type="parTrans" cxnId="{6DA20BD3-CC7C-41E1-971C-4E8F48E0E282}">
      <dgm:prSet/>
      <dgm:spPr/>
      <dgm:t>
        <a:bodyPr/>
        <a:lstStyle/>
        <a:p>
          <a:endParaRPr lang="en-US" b="1" i="0"/>
        </a:p>
      </dgm:t>
    </dgm:pt>
    <dgm:pt modelId="{596FCF16-FAEE-4B61-9097-2D8767F582E3}" type="sibTrans" cxnId="{6DA20BD3-CC7C-41E1-971C-4E8F48E0E282}">
      <dgm:prSet/>
      <dgm:spPr/>
      <dgm:t>
        <a:bodyPr/>
        <a:lstStyle/>
        <a:p>
          <a:endParaRPr lang="en-US" b="1" i="0"/>
        </a:p>
      </dgm:t>
    </dgm:pt>
    <dgm:pt modelId="{1F5D499A-DF60-4A63-887F-514E01C07C96}">
      <dgm:prSet phldrT="[Text]"/>
      <dgm:spPr/>
      <dgm:t>
        <a:bodyPr/>
        <a:lstStyle/>
        <a:p>
          <a:r>
            <a:rPr lang="th-TH" b="1" i="0" dirty="0"/>
            <a:t>กลุ่ม 3</a:t>
          </a:r>
          <a:endParaRPr lang="en-US" b="1" i="0" dirty="0"/>
        </a:p>
      </dgm:t>
    </dgm:pt>
    <dgm:pt modelId="{71B17D7F-3584-4E16-9768-4D0EC8B4AD39}" type="parTrans" cxnId="{23173EA4-3D91-4ACE-A318-9A52258FCA4C}">
      <dgm:prSet/>
      <dgm:spPr/>
      <dgm:t>
        <a:bodyPr/>
        <a:lstStyle/>
        <a:p>
          <a:endParaRPr lang="en-US" b="1" i="0"/>
        </a:p>
      </dgm:t>
    </dgm:pt>
    <dgm:pt modelId="{4DCAFE9F-5706-46AB-8A0B-9B06726B70F3}" type="sibTrans" cxnId="{23173EA4-3D91-4ACE-A318-9A52258FCA4C}">
      <dgm:prSet/>
      <dgm:spPr/>
      <dgm:t>
        <a:bodyPr/>
        <a:lstStyle/>
        <a:p>
          <a:endParaRPr lang="en-US" b="1" i="0"/>
        </a:p>
      </dgm:t>
    </dgm:pt>
    <dgm:pt modelId="{A1ECD7D3-308C-4D65-BDFF-7687F2C4DA6B}">
      <dgm:prSet phldrT="[Text]"/>
      <dgm:spPr/>
      <dgm:t>
        <a:bodyPr/>
        <a:lstStyle/>
        <a:p>
          <a:r>
            <a:rPr lang="th-TH" b="1" i="0" dirty="0"/>
            <a:t>อาหารที่ต้องมีฉลาก</a:t>
          </a:r>
          <a:endParaRPr lang="en-US" b="1" i="0" dirty="0"/>
        </a:p>
      </dgm:t>
    </dgm:pt>
    <dgm:pt modelId="{34F6B3A2-296F-40BD-A404-7B4F8F3EB6A2}" type="parTrans" cxnId="{51535A82-74F7-45F7-ABE0-E434FB0F209D}">
      <dgm:prSet/>
      <dgm:spPr/>
      <dgm:t>
        <a:bodyPr/>
        <a:lstStyle/>
        <a:p>
          <a:endParaRPr lang="en-US" b="1" i="0"/>
        </a:p>
      </dgm:t>
    </dgm:pt>
    <dgm:pt modelId="{3919E0A9-6103-4775-A7F6-1A730A062B68}" type="sibTrans" cxnId="{51535A82-74F7-45F7-ABE0-E434FB0F209D}">
      <dgm:prSet/>
      <dgm:spPr/>
      <dgm:t>
        <a:bodyPr/>
        <a:lstStyle/>
        <a:p>
          <a:endParaRPr lang="en-US" b="1" i="0"/>
        </a:p>
      </dgm:t>
    </dgm:pt>
    <dgm:pt modelId="{5B0E08DD-1506-44AE-9256-CB6F282A966E}">
      <dgm:prSet phldrT="[Text]"/>
      <dgm:spPr/>
      <dgm:t>
        <a:bodyPr/>
        <a:lstStyle/>
        <a:p>
          <a:r>
            <a:rPr lang="th-TH" b="1" i="0" dirty="0"/>
            <a:t>กลุ่ม 4</a:t>
          </a:r>
          <a:endParaRPr lang="en-US" b="1" i="0" dirty="0"/>
        </a:p>
      </dgm:t>
    </dgm:pt>
    <dgm:pt modelId="{5452E00A-668D-4F42-B6C5-5536078D34DA}" type="sibTrans" cxnId="{A501F2F0-8BD1-4218-93B1-E44D102DEAF4}">
      <dgm:prSet/>
      <dgm:spPr/>
      <dgm:t>
        <a:bodyPr/>
        <a:lstStyle/>
        <a:p>
          <a:endParaRPr lang="en-US" b="1" i="0"/>
        </a:p>
      </dgm:t>
    </dgm:pt>
    <dgm:pt modelId="{182583DA-12D0-48D1-A6A0-4207D70D8F29}" type="parTrans" cxnId="{A501F2F0-8BD1-4218-93B1-E44D102DEAF4}">
      <dgm:prSet/>
      <dgm:spPr/>
      <dgm:t>
        <a:bodyPr/>
        <a:lstStyle/>
        <a:p>
          <a:endParaRPr lang="en-US" b="1" i="0"/>
        </a:p>
      </dgm:t>
    </dgm:pt>
    <dgm:pt modelId="{D4577DC1-BF86-4524-B880-2294C1E0D7A1}">
      <dgm:prSet phldrT="[Text]"/>
      <dgm:spPr/>
      <dgm:t>
        <a:bodyPr/>
        <a:lstStyle/>
        <a:p>
          <a:r>
            <a:rPr lang="th-TH" b="1" i="0" dirty="0"/>
            <a:t>อาหารทั่วไป</a:t>
          </a:r>
          <a:endParaRPr lang="en-US" b="1" i="0" dirty="0"/>
        </a:p>
      </dgm:t>
    </dgm:pt>
    <dgm:pt modelId="{C7865FA0-916E-4191-889D-56F3619DC431}" type="parTrans" cxnId="{4FFCB5CD-A6B6-4343-BBC1-7BF2E6FFF123}">
      <dgm:prSet/>
      <dgm:spPr/>
      <dgm:t>
        <a:bodyPr/>
        <a:lstStyle/>
        <a:p>
          <a:endParaRPr lang="en-US" b="1" i="0"/>
        </a:p>
      </dgm:t>
    </dgm:pt>
    <dgm:pt modelId="{696C0F01-E410-42E0-A4C7-551DCB9A0302}" type="sibTrans" cxnId="{4FFCB5CD-A6B6-4343-BBC1-7BF2E6FFF123}">
      <dgm:prSet/>
      <dgm:spPr/>
      <dgm:t>
        <a:bodyPr/>
        <a:lstStyle/>
        <a:p>
          <a:endParaRPr lang="en-US" b="1" i="0"/>
        </a:p>
      </dgm:t>
    </dgm:pt>
    <dgm:pt modelId="{9663D305-FE88-4B38-B5B4-7EF3B46AB6A7}" type="pres">
      <dgm:prSet presAssocID="{F10DDCF9-CEA3-41E3-B864-3DFF2EE7C9F6}" presName="Name0" presStyleCnt="0">
        <dgm:presLayoutVars>
          <dgm:dir/>
          <dgm:animLvl val="lvl"/>
          <dgm:resizeHandles val="exact"/>
        </dgm:presLayoutVars>
      </dgm:prSet>
      <dgm:spPr/>
    </dgm:pt>
    <dgm:pt modelId="{76FCE7E4-D02F-4CEF-B11B-3148FAFB92DC}" type="pres">
      <dgm:prSet presAssocID="{4342CFF3-AC98-4BE4-850D-E193A8595207}" presName="linNode" presStyleCnt="0"/>
      <dgm:spPr/>
    </dgm:pt>
    <dgm:pt modelId="{D7E81C66-4DE1-44AB-9770-A8AFF3BBF004}" type="pres">
      <dgm:prSet presAssocID="{4342CFF3-AC98-4BE4-850D-E193A8595207}" presName="parentText" presStyleLbl="node1" presStyleIdx="0" presStyleCnt="4">
        <dgm:presLayoutVars>
          <dgm:chMax val="1"/>
          <dgm:bulletEnabled val="1"/>
        </dgm:presLayoutVars>
      </dgm:prSet>
      <dgm:spPr/>
    </dgm:pt>
    <dgm:pt modelId="{2C753358-5210-4FBB-BCF2-D58C5FAF9978}" type="pres">
      <dgm:prSet presAssocID="{4342CFF3-AC98-4BE4-850D-E193A8595207}" presName="descendantText" presStyleLbl="alignAccFollowNode1" presStyleIdx="0" presStyleCnt="4">
        <dgm:presLayoutVars>
          <dgm:bulletEnabled val="1"/>
        </dgm:presLayoutVars>
      </dgm:prSet>
      <dgm:spPr/>
    </dgm:pt>
    <dgm:pt modelId="{EC9E001F-B02E-436C-BDFE-F5A1117A27CF}" type="pres">
      <dgm:prSet presAssocID="{307BDCD4-2275-419E-B192-7723EEC160C0}" presName="sp" presStyleCnt="0"/>
      <dgm:spPr/>
    </dgm:pt>
    <dgm:pt modelId="{7C0FFAE9-84B9-4C65-8A83-B1C9EC312F45}" type="pres">
      <dgm:prSet presAssocID="{A82766B7-CD49-4B31-9AE5-CBB15DCA9D71}" presName="linNode" presStyleCnt="0"/>
      <dgm:spPr/>
    </dgm:pt>
    <dgm:pt modelId="{66FD7612-FEF4-4F52-AB64-9B58C180839B}" type="pres">
      <dgm:prSet presAssocID="{A82766B7-CD49-4B31-9AE5-CBB15DCA9D71}" presName="parentText" presStyleLbl="node1" presStyleIdx="1" presStyleCnt="4">
        <dgm:presLayoutVars>
          <dgm:chMax val="1"/>
          <dgm:bulletEnabled val="1"/>
        </dgm:presLayoutVars>
      </dgm:prSet>
      <dgm:spPr/>
    </dgm:pt>
    <dgm:pt modelId="{F4297FDF-9654-4858-9468-1E1D57E6E93F}" type="pres">
      <dgm:prSet presAssocID="{A82766B7-CD49-4B31-9AE5-CBB15DCA9D71}" presName="descendantText" presStyleLbl="alignAccFollowNode1" presStyleIdx="1" presStyleCnt="4">
        <dgm:presLayoutVars>
          <dgm:bulletEnabled val="1"/>
        </dgm:presLayoutVars>
      </dgm:prSet>
      <dgm:spPr/>
    </dgm:pt>
    <dgm:pt modelId="{181127EC-7752-4375-90EB-0380B94F7F5C}" type="pres">
      <dgm:prSet presAssocID="{D6EB0418-3995-46A6-BCD9-759F25F63967}" presName="sp" presStyleCnt="0"/>
      <dgm:spPr/>
    </dgm:pt>
    <dgm:pt modelId="{3DB4C078-FAC8-4216-A0E8-00DCC4EFBE8A}" type="pres">
      <dgm:prSet presAssocID="{1F5D499A-DF60-4A63-887F-514E01C07C96}" presName="linNode" presStyleCnt="0"/>
      <dgm:spPr/>
    </dgm:pt>
    <dgm:pt modelId="{6C8F79DD-F57C-4222-866D-C1DA582E4A04}" type="pres">
      <dgm:prSet presAssocID="{1F5D499A-DF60-4A63-887F-514E01C07C96}" presName="parentText" presStyleLbl="node1" presStyleIdx="2" presStyleCnt="4">
        <dgm:presLayoutVars>
          <dgm:chMax val="1"/>
          <dgm:bulletEnabled val="1"/>
        </dgm:presLayoutVars>
      </dgm:prSet>
      <dgm:spPr/>
    </dgm:pt>
    <dgm:pt modelId="{73351540-6B07-4F40-B3E7-6B3F01529F9F}" type="pres">
      <dgm:prSet presAssocID="{1F5D499A-DF60-4A63-887F-514E01C07C96}" presName="descendantText" presStyleLbl="alignAccFollowNode1" presStyleIdx="2" presStyleCnt="4">
        <dgm:presLayoutVars>
          <dgm:bulletEnabled val="1"/>
        </dgm:presLayoutVars>
      </dgm:prSet>
      <dgm:spPr/>
    </dgm:pt>
    <dgm:pt modelId="{A37696F9-6A69-4F4E-84B9-9D986EB54CB7}" type="pres">
      <dgm:prSet presAssocID="{4DCAFE9F-5706-46AB-8A0B-9B06726B70F3}" presName="sp" presStyleCnt="0"/>
      <dgm:spPr/>
    </dgm:pt>
    <dgm:pt modelId="{EC67213F-0F4E-4BBB-B483-CF881A4D5371}" type="pres">
      <dgm:prSet presAssocID="{5B0E08DD-1506-44AE-9256-CB6F282A966E}" presName="linNode" presStyleCnt="0"/>
      <dgm:spPr/>
    </dgm:pt>
    <dgm:pt modelId="{F3B1CCAF-C274-47DC-8204-52FE96D52F4D}" type="pres">
      <dgm:prSet presAssocID="{5B0E08DD-1506-44AE-9256-CB6F282A966E}" presName="parentText" presStyleLbl="node1" presStyleIdx="3" presStyleCnt="4">
        <dgm:presLayoutVars>
          <dgm:chMax val="1"/>
          <dgm:bulletEnabled val="1"/>
        </dgm:presLayoutVars>
      </dgm:prSet>
      <dgm:spPr/>
    </dgm:pt>
    <dgm:pt modelId="{42063F85-5DD8-40D5-A6FC-BEF580771D79}" type="pres">
      <dgm:prSet presAssocID="{5B0E08DD-1506-44AE-9256-CB6F282A966E}" presName="descendantText" presStyleLbl="alignAccFollowNode1" presStyleIdx="3" presStyleCnt="4">
        <dgm:presLayoutVars>
          <dgm:bulletEnabled val="1"/>
        </dgm:presLayoutVars>
      </dgm:prSet>
      <dgm:spPr/>
    </dgm:pt>
  </dgm:ptLst>
  <dgm:cxnLst>
    <dgm:cxn modelId="{DD09CE12-7278-4F87-B414-8A1FE0E75D06}" type="presOf" srcId="{5B0E08DD-1506-44AE-9256-CB6F282A966E}" destId="{F3B1CCAF-C274-47DC-8204-52FE96D52F4D}" srcOrd="0" destOrd="0" presId="urn:microsoft.com/office/officeart/2005/8/layout/vList5"/>
    <dgm:cxn modelId="{CCC1DC40-28A8-4A9A-995B-97E0B27EC454}" srcId="{4342CFF3-AC98-4BE4-850D-E193A8595207}" destId="{FC3E2E17-A705-49F3-BE51-29D8694CCD86}" srcOrd="0" destOrd="0" parTransId="{D4B6BAA3-CB0F-478C-AFC3-E7042C9C16AC}" sibTransId="{271D5451-0A0B-48A3-AB81-28073A3F8E79}"/>
    <dgm:cxn modelId="{2955DE68-4F75-47D1-A9E9-2EF25DE5F25A}" type="presOf" srcId="{589E56A7-52B1-4296-925B-81CB38F00CCF}" destId="{F4297FDF-9654-4858-9468-1E1D57E6E93F}" srcOrd="0" destOrd="0" presId="urn:microsoft.com/office/officeart/2005/8/layout/vList5"/>
    <dgm:cxn modelId="{51535A82-74F7-45F7-ABE0-E434FB0F209D}" srcId="{1F5D499A-DF60-4A63-887F-514E01C07C96}" destId="{A1ECD7D3-308C-4D65-BDFF-7687F2C4DA6B}" srcOrd="0" destOrd="0" parTransId="{34F6B3A2-296F-40BD-A404-7B4F8F3EB6A2}" sibTransId="{3919E0A9-6103-4775-A7F6-1A730A062B68}"/>
    <dgm:cxn modelId="{9C477392-0D09-41BA-8F37-1203392FB077}" srcId="{F10DDCF9-CEA3-41E3-B864-3DFF2EE7C9F6}" destId="{4342CFF3-AC98-4BE4-850D-E193A8595207}" srcOrd="0" destOrd="0" parTransId="{AC290FCF-C0C9-4C1E-B183-6C44718A049D}" sibTransId="{307BDCD4-2275-419E-B192-7723EEC160C0}"/>
    <dgm:cxn modelId="{B8E6739D-A6D4-41C7-BBF5-7C5F301D24DE}" srcId="{F10DDCF9-CEA3-41E3-B864-3DFF2EE7C9F6}" destId="{A82766B7-CD49-4B31-9AE5-CBB15DCA9D71}" srcOrd="1" destOrd="0" parTransId="{A14DF654-6347-47D4-8E13-A2FA6ED15523}" sibTransId="{D6EB0418-3995-46A6-BCD9-759F25F63967}"/>
    <dgm:cxn modelId="{23173EA4-3D91-4ACE-A318-9A52258FCA4C}" srcId="{F10DDCF9-CEA3-41E3-B864-3DFF2EE7C9F6}" destId="{1F5D499A-DF60-4A63-887F-514E01C07C96}" srcOrd="2" destOrd="0" parTransId="{71B17D7F-3584-4E16-9768-4D0EC8B4AD39}" sibTransId="{4DCAFE9F-5706-46AB-8A0B-9B06726B70F3}"/>
    <dgm:cxn modelId="{C54238AD-91D3-42E2-A3D8-DBE24FE9C0BC}" type="presOf" srcId="{FC3E2E17-A705-49F3-BE51-29D8694CCD86}" destId="{2C753358-5210-4FBB-BCF2-D58C5FAF9978}" srcOrd="0" destOrd="0" presId="urn:microsoft.com/office/officeart/2005/8/layout/vList5"/>
    <dgm:cxn modelId="{2B7B82C5-26C4-4801-9B3E-B5E994FF8567}" type="presOf" srcId="{D4577DC1-BF86-4524-B880-2294C1E0D7A1}" destId="{42063F85-5DD8-40D5-A6FC-BEF580771D79}" srcOrd="0" destOrd="0" presId="urn:microsoft.com/office/officeart/2005/8/layout/vList5"/>
    <dgm:cxn modelId="{CCC4BBCC-61AE-4DA5-A94F-3952AB057299}" type="presOf" srcId="{1F5D499A-DF60-4A63-887F-514E01C07C96}" destId="{6C8F79DD-F57C-4222-866D-C1DA582E4A04}" srcOrd="0" destOrd="0" presId="urn:microsoft.com/office/officeart/2005/8/layout/vList5"/>
    <dgm:cxn modelId="{260AEBCC-9319-40D3-96CE-292A5BC679E9}" type="presOf" srcId="{4342CFF3-AC98-4BE4-850D-E193A8595207}" destId="{D7E81C66-4DE1-44AB-9770-A8AFF3BBF004}" srcOrd="0" destOrd="0" presId="urn:microsoft.com/office/officeart/2005/8/layout/vList5"/>
    <dgm:cxn modelId="{4FFCB5CD-A6B6-4343-BBC1-7BF2E6FFF123}" srcId="{5B0E08DD-1506-44AE-9256-CB6F282A966E}" destId="{D4577DC1-BF86-4524-B880-2294C1E0D7A1}" srcOrd="0" destOrd="0" parTransId="{C7865FA0-916E-4191-889D-56F3619DC431}" sibTransId="{696C0F01-E410-42E0-A4C7-551DCB9A0302}"/>
    <dgm:cxn modelId="{6DA20BD3-CC7C-41E1-971C-4E8F48E0E282}" srcId="{A82766B7-CD49-4B31-9AE5-CBB15DCA9D71}" destId="{589E56A7-52B1-4296-925B-81CB38F00CCF}" srcOrd="0" destOrd="0" parTransId="{DE382DAB-DE47-4C5A-8905-9C55B774170B}" sibTransId="{596FCF16-FAEE-4B61-9097-2D8767F582E3}"/>
    <dgm:cxn modelId="{C0C416E4-4AD3-4348-99EF-2D0C267570FD}" type="presOf" srcId="{A1ECD7D3-308C-4D65-BDFF-7687F2C4DA6B}" destId="{73351540-6B07-4F40-B3E7-6B3F01529F9F}" srcOrd="0" destOrd="0" presId="urn:microsoft.com/office/officeart/2005/8/layout/vList5"/>
    <dgm:cxn modelId="{E71B2BE7-73B5-4B41-8459-4A3942EA9F37}" type="presOf" srcId="{A82766B7-CD49-4B31-9AE5-CBB15DCA9D71}" destId="{66FD7612-FEF4-4F52-AB64-9B58C180839B}" srcOrd="0" destOrd="0" presId="urn:microsoft.com/office/officeart/2005/8/layout/vList5"/>
    <dgm:cxn modelId="{614CCCEF-08F4-447B-A0D4-FE21E1833C49}" type="presOf" srcId="{F10DDCF9-CEA3-41E3-B864-3DFF2EE7C9F6}" destId="{9663D305-FE88-4B38-B5B4-7EF3B46AB6A7}" srcOrd="0" destOrd="0" presId="urn:microsoft.com/office/officeart/2005/8/layout/vList5"/>
    <dgm:cxn modelId="{A501F2F0-8BD1-4218-93B1-E44D102DEAF4}" srcId="{F10DDCF9-CEA3-41E3-B864-3DFF2EE7C9F6}" destId="{5B0E08DD-1506-44AE-9256-CB6F282A966E}" srcOrd="3" destOrd="0" parTransId="{182583DA-12D0-48D1-A6A0-4207D70D8F29}" sibTransId="{5452E00A-668D-4F42-B6C5-5536078D34DA}"/>
    <dgm:cxn modelId="{F963C901-B121-489F-84AF-4B6D9BFC6AF6}" type="presParOf" srcId="{9663D305-FE88-4B38-B5B4-7EF3B46AB6A7}" destId="{76FCE7E4-D02F-4CEF-B11B-3148FAFB92DC}" srcOrd="0" destOrd="0" presId="urn:microsoft.com/office/officeart/2005/8/layout/vList5"/>
    <dgm:cxn modelId="{A57BC388-CDFE-4A81-9074-C25CBEA76C8E}" type="presParOf" srcId="{76FCE7E4-D02F-4CEF-B11B-3148FAFB92DC}" destId="{D7E81C66-4DE1-44AB-9770-A8AFF3BBF004}" srcOrd="0" destOrd="0" presId="urn:microsoft.com/office/officeart/2005/8/layout/vList5"/>
    <dgm:cxn modelId="{4598929F-CC7C-46FD-BC9E-62C093437F89}" type="presParOf" srcId="{76FCE7E4-D02F-4CEF-B11B-3148FAFB92DC}" destId="{2C753358-5210-4FBB-BCF2-D58C5FAF9978}" srcOrd="1" destOrd="0" presId="urn:microsoft.com/office/officeart/2005/8/layout/vList5"/>
    <dgm:cxn modelId="{BD456B35-3A04-4EFD-93DF-229584DCB5D3}" type="presParOf" srcId="{9663D305-FE88-4B38-B5B4-7EF3B46AB6A7}" destId="{EC9E001F-B02E-436C-BDFE-F5A1117A27CF}" srcOrd="1" destOrd="0" presId="urn:microsoft.com/office/officeart/2005/8/layout/vList5"/>
    <dgm:cxn modelId="{1564DA45-500A-4BD0-8DAD-119551173917}" type="presParOf" srcId="{9663D305-FE88-4B38-B5B4-7EF3B46AB6A7}" destId="{7C0FFAE9-84B9-4C65-8A83-B1C9EC312F45}" srcOrd="2" destOrd="0" presId="urn:microsoft.com/office/officeart/2005/8/layout/vList5"/>
    <dgm:cxn modelId="{45D40596-BFA1-4CAF-914C-B4CF9A2B9762}" type="presParOf" srcId="{7C0FFAE9-84B9-4C65-8A83-B1C9EC312F45}" destId="{66FD7612-FEF4-4F52-AB64-9B58C180839B}" srcOrd="0" destOrd="0" presId="urn:microsoft.com/office/officeart/2005/8/layout/vList5"/>
    <dgm:cxn modelId="{A4393B12-28A8-44D5-962E-14AAA0ADF0F5}" type="presParOf" srcId="{7C0FFAE9-84B9-4C65-8A83-B1C9EC312F45}" destId="{F4297FDF-9654-4858-9468-1E1D57E6E93F}" srcOrd="1" destOrd="0" presId="urn:microsoft.com/office/officeart/2005/8/layout/vList5"/>
    <dgm:cxn modelId="{7CF5E385-2C6F-442A-B7B4-0E55F6ED66B0}" type="presParOf" srcId="{9663D305-FE88-4B38-B5B4-7EF3B46AB6A7}" destId="{181127EC-7752-4375-90EB-0380B94F7F5C}" srcOrd="3" destOrd="0" presId="urn:microsoft.com/office/officeart/2005/8/layout/vList5"/>
    <dgm:cxn modelId="{2A13F72B-6167-4E4D-8EC0-2B3D70B91153}" type="presParOf" srcId="{9663D305-FE88-4B38-B5B4-7EF3B46AB6A7}" destId="{3DB4C078-FAC8-4216-A0E8-00DCC4EFBE8A}" srcOrd="4" destOrd="0" presId="urn:microsoft.com/office/officeart/2005/8/layout/vList5"/>
    <dgm:cxn modelId="{CEF7E358-7185-445A-B6A3-52E352D8A410}" type="presParOf" srcId="{3DB4C078-FAC8-4216-A0E8-00DCC4EFBE8A}" destId="{6C8F79DD-F57C-4222-866D-C1DA582E4A04}" srcOrd="0" destOrd="0" presId="urn:microsoft.com/office/officeart/2005/8/layout/vList5"/>
    <dgm:cxn modelId="{0F9B9171-3783-4049-BDE1-41B5B166AEE4}" type="presParOf" srcId="{3DB4C078-FAC8-4216-A0E8-00DCC4EFBE8A}" destId="{73351540-6B07-4F40-B3E7-6B3F01529F9F}" srcOrd="1" destOrd="0" presId="urn:microsoft.com/office/officeart/2005/8/layout/vList5"/>
    <dgm:cxn modelId="{40583FE5-DAC6-422F-9EA5-C4DDD7BA21E5}" type="presParOf" srcId="{9663D305-FE88-4B38-B5B4-7EF3B46AB6A7}" destId="{A37696F9-6A69-4F4E-84B9-9D986EB54CB7}" srcOrd="5" destOrd="0" presId="urn:microsoft.com/office/officeart/2005/8/layout/vList5"/>
    <dgm:cxn modelId="{AD715D73-BA7F-436F-AEC7-BED8D875C203}" type="presParOf" srcId="{9663D305-FE88-4B38-B5B4-7EF3B46AB6A7}" destId="{EC67213F-0F4E-4BBB-B483-CF881A4D5371}" srcOrd="6" destOrd="0" presId="urn:microsoft.com/office/officeart/2005/8/layout/vList5"/>
    <dgm:cxn modelId="{C76C5EF4-5075-4F76-9E2C-A493C4C51839}" type="presParOf" srcId="{EC67213F-0F4E-4BBB-B483-CF881A4D5371}" destId="{F3B1CCAF-C274-47DC-8204-52FE96D52F4D}" srcOrd="0" destOrd="0" presId="urn:microsoft.com/office/officeart/2005/8/layout/vList5"/>
    <dgm:cxn modelId="{D36CA863-7B99-4CEA-984B-3646958F5370}" type="presParOf" srcId="{EC67213F-0F4E-4BBB-B483-CF881A4D5371}" destId="{42063F85-5DD8-40D5-A6FC-BEF580771D79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5160234-7F15-4B7C-9E6D-EE400E6C465E}" type="doc">
      <dgm:prSet loTypeId="urn:microsoft.com/office/officeart/2005/8/layout/pyramid1" loCatId="pyramid" qsTypeId="urn:microsoft.com/office/officeart/2005/8/quickstyle/simple1" qsCatId="simple" csTypeId="urn:microsoft.com/office/officeart/2005/8/colors/colorful5" csCatId="colorful" phldr="1"/>
      <dgm:spPr/>
    </dgm:pt>
    <dgm:pt modelId="{AB5E4CDE-E69B-419D-84FE-14747AF6486A}">
      <dgm:prSet phldrT="[ข้อความ]"/>
      <dgm:spPr/>
      <dgm:t>
        <a:bodyPr/>
        <a:lstStyle/>
        <a:p>
          <a:r>
            <a:rPr lang="en-US" dirty="0"/>
            <a:t>BRC</a:t>
          </a:r>
          <a:endParaRPr lang="th-TH" dirty="0"/>
        </a:p>
      </dgm:t>
    </dgm:pt>
    <dgm:pt modelId="{F498E162-9F16-4D5D-97DF-3743A70C9DA5}" type="parTrans" cxnId="{FA38C17F-222B-4E67-B762-763ADCFA932D}">
      <dgm:prSet/>
      <dgm:spPr/>
      <dgm:t>
        <a:bodyPr/>
        <a:lstStyle/>
        <a:p>
          <a:endParaRPr lang="th-TH"/>
        </a:p>
      </dgm:t>
    </dgm:pt>
    <dgm:pt modelId="{95750272-8CAD-449E-9DFE-693027D30113}" type="sibTrans" cxnId="{FA38C17F-222B-4E67-B762-763ADCFA932D}">
      <dgm:prSet/>
      <dgm:spPr/>
      <dgm:t>
        <a:bodyPr/>
        <a:lstStyle/>
        <a:p>
          <a:endParaRPr lang="th-TH"/>
        </a:p>
      </dgm:t>
    </dgm:pt>
    <dgm:pt modelId="{23C8EB94-A07C-44DE-AD13-1B76E603FE90}">
      <dgm:prSet phldrT="[ข้อความ]"/>
      <dgm:spPr/>
      <dgm:t>
        <a:bodyPr/>
        <a:lstStyle/>
        <a:p>
          <a:r>
            <a:rPr lang="en-US" dirty="0"/>
            <a:t>IFS</a:t>
          </a:r>
          <a:endParaRPr lang="th-TH" dirty="0"/>
        </a:p>
      </dgm:t>
    </dgm:pt>
    <dgm:pt modelId="{3719CE0D-B23C-4F25-96A2-170D14F8D75B}" type="parTrans" cxnId="{7D1F8FB1-01E1-47BA-9391-B20E5B7882A1}">
      <dgm:prSet/>
      <dgm:spPr/>
      <dgm:t>
        <a:bodyPr/>
        <a:lstStyle/>
        <a:p>
          <a:endParaRPr lang="th-TH"/>
        </a:p>
      </dgm:t>
    </dgm:pt>
    <dgm:pt modelId="{B6C828D1-891C-4D04-AA59-26F1EE24394B}" type="sibTrans" cxnId="{7D1F8FB1-01E1-47BA-9391-B20E5B7882A1}">
      <dgm:prSet/>
      <dgm:spPr/>
      <dgm:t>
        <a:bodyPr/>
        <a:lstStyle/>
        <a:p>
          <a:endParaRPr lang="th-TH"/>
        </a:p>
      </dgm:t>
    </dgm:pt>
    <dgm:pt modelId="{D109E4A1-36C0-456A-B68D-6AFBEF1B2743}">
      <dgm:prSet phldrT="[ข้อความ]"/>
      <dgm:spPr/>
      <dgm:t>
        <a:bodyPr/>
        <a:lstStyle/>
        <a:p>
          <a:r>
            <a:rPr lang="en-US" dirty="0"/>
            <a:t>ISO 22000</a:t>
          </a:r>
          <a:endParaRPr lang="th-TH" dirty="0"/>
        </a:p>
      </dgm:t>
    </dgm:pt>
    <dgm:pt modelId="{DC0575C9-FDE8-4252-9EBF-5E3F1042F748}" type="parTrans" cxnId="{C4DA5FA0-E667-46DB-927E-C314B33D17C9}">
      <dgm:prSet/>
      <dgm:spPr/>
      <dgm:t>
        <a:bodyPr/>
        <a:lstStyle/>
        <a:p>
          <a:endParaRPr lang="th-TH"/>
        </a:p>
      </dgm:t>
    </dgm:pt>
    <dgm:pt modelId="{2F82AD4F-8142-414E-AA9B-1CDAFB28CB42}" type="sibTrans" cxnId="{C4DA5FA0-E667-46DB-927E-C314B33D17C9}">
      <dgm:prSet/>
      <dgm:spPr/>
      <dgm:t>
        <a:bodyPr/>
        <a:lstStyle/>
        <a:p>
          <a:endParaRPr lang="th-TH"/>
        </a:p>
      </dgm:t>
    </dgm:pt>
    <dgm:pt modelId="{5375A9C6-BC4E-4456-A3DE-5AA131DDD8BC}">
      <dgm:prSet phldrT="[ข้อความ]"/>
      <dgm:spPr/>
      <dgm:t>
        <a:bodyPr/>
        <a:lstStyle/>
        <a:p>
          <a:r>
            <a:rPr lang="en-US" dirty="0"/>
            <a:t>ISO 9001:2015</a:t>
          </a:r>
          <a:endParaRPr lang="th-TH" dirty="0"/>
        </a:p>
      </dgm:t>
    </dgm:pt>
    <dgm:pt modelId="{866CEA5C-D809-4A43-AB04-F2D0C8204DA3}" type="parTrans" cxnId="{85CD4169-7C39-4AF8-8F2B-FD9D09B9F5F1}">
      <dgm:prSet/>
      <dgm:spPr/>
      <dgm:t>
        <a:bodyPr/>
        <a:lstStyle/>
        <a:p>
          <a:endParaRPr lang="th-TH"/>
        </a:p>
      </dgm:t>
    </dgm:pt>
    <dgm:pt modelId="{2FEB914D-6D90-4800-A2C3-C14992BD9975}" type="sibTrans" cxnId="{85CD4169-7C39-4AF8-8F2B-FD9D09B9F5F1}">
      <dgm:prSet/>
      <dgm:spPr/>
      <dgm:t>
        <a:bodyPr/>
        <a:lstStyle/>
        <a:p>
          <a:endParaRPr lang="th-TH"/>
        </a:p>
      </dgm:t>
    </dgm:pt>
    <dgm:pt modelId="{048310EE-1518-49D6-80F4-370D53FDD3ED}">
      <dgm:prSet phldrT="[ข้อความ]"/>
      <dgm:spPr/>
      <dgm:t>
        <a:bodyPr/>
        <a:lstStyle/>
        <a:p>
          <a:r>
            <a:rPr lang="en-US" dirty="0"/>
            <a:t>HACCP </a:t>
          </a:r>
          <a:endParaRPr lang="th-TH" dirty="0"/>
        </a:p>
      </dgm:t>
    </dgm:pt>
    <dgm:pt modelId="{F4994148-FBBE-4AC6-A7B5-8C280F366813}" type="parTrans" cxnId="{7A5ABB26-8BC2-4DC2-8178-4DA3BAE3C867}">
      <dgm:prSet/>
      <dgm:spPr/>
      <dgm:t>
        <a:bodyPr/>
        <a:lstStyle/>
        <a:p>
          <a:endParaRPr lang="th-TH"/>
        </a:p>
      </dgm:t>
    </dgm:pt>
    <dgm:pt modelId="{8C5451C5-31C6-4B57-BFAB-28011D3DD461}" type="sibTrans" cxnId="{7A5ABB26-8BC2-4DC2-8178-4DA3BAE3C867}">
      <dgm:prSet/>
      <dgm:spPr/>
      <dgm:t>
        <a:bodyPr/>
        <a:lstStyle/>
        <a:p>
          <a:endParaRPr lang="th-TH"/>
        </a:p>
      </dgm:t>
    </dgm:pt>
    <dgm:pt modelId="{E5748774-21D2-40A0-A5A0-5C09C486415C}">
      <dgm:prSet phldrT="[ข้อความ]"/>
      <dgm:spPr/>
      <dgm:t>
        <a:bodyPr/>
        <a:lstStyle/>
        <a:p>
          <a:r>
            <a:rPr lang="en-US" dirty="0"/>
            <a:t>GMP,HALAL</a:t>
          </a:r>
          <a:endParaRPr lang="th-TH" dirty="0"/>
        </a:p>
      </dgm:t>
    </dgm:pt>
    <dgm:pt modelId="{9D96B29F-26B8-4A9E-A84F-B4869E32450E}" type="parTrans" cxnId="{8F139BF5-C9F3-41BA-88B2-542C50F8AD50}">
      <dgm:prSet/>
      <dgm:spPr/>
      <dgm:t>
        <a:bodyPr/>
        <a:lstStyle/>
        <a:p>
          <a:endParaRPr lang="th-TH"/>
        </a:p>
      </dgm:t>
    </dgm:pt>
    <dgm:pt modelId="{27E5BD83-8A43-4C79-A3FA-FD80439B340A}" type="sibTrans" cxnId="{8F139BF5-C9F3-41BA-88B2-542C50F8AD50}">
      <dgm:prSet/>
      <dgm:spPr/>
      <dgm:t>
        <a:bodyPr/>
        <a:lstStyle/>
        <a:p>
          <a:endParaRPr lang="th-TH"/>
        </a:p>
      </dgm:t>
    </dgm:pt>
    <dgm:pt modelId="{F7E120BA-0AC5-4816-8345-5718840AA432}" type="pres">
      <dgm:prSet presAssocID="{F5160234-7F15-4B7C-9E6D-EE400E6C465E}" presName="Name0" presStyleCnt="0">
        <dgm:presLayoutVars>
          <dgm:dir/>
          <dgm:animLvl val="lvl"/>
          <dgm:resizeHandles val="exact"/>
        </dgm:presLayoutVars>
      </dgm:prSet>
      <dgm:spPr/>
    </dgm:pt>
    <dgm:pt modelId="{1384DEC4-FB61-4A10-B497-EBEEF4B15CFB}" type="pres">
      <dgm:prSet presAssocID="{AB5E4CDE-E69B-419D-84FE-14747AF6486A}" presName="Name8" presStyleCnt="0"/>
      <dgm:spPr/>
    </dgm:pt>
    <dgm:pt modelId="{16077E1C-E365-446E-84C7-712C5191D3B5}" type="pres">
      <dgm:prSet presAssocID="{AB5E4CDE-E69B-419D-84FE-14747AF6486A}" presName="level" presStyleLbl="node1" presStyleIdx="0" presStyleCnt="6">
        <dgm:presLayoutVars>
          <dgm:chMax val="1"/>
          <dgm:bulletEnabled val="1"/>
        </dgm:presLayoutVars>
      </dgm:prSet>
      <dgm:spPr/>
    </dgm:pt>
    <dgm:pt modelId="{823CB8D8-46A4-4578-A209-358A14F9DCF8}" type="pres">
      <dgm:prSet presAssocID="{AB5E4CDE-E69B-419D-84FE-14747AF6486A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E3044DFE-E754-427D-B08E-BBFFE97C6D49}" type="pres">
      <dgm:prSet presAssocID="{23C8EB94-A07C-44DE-AD13-1B76E603FE90}" presName="Name8" presStyleCnt="0"/>
      <dgm:spPr/>
    </dgm:pt>
    <dgm:pt modelId="{AF027C4B-83CC-4CA3-A66E-92DD4D82333A}" type="pres">
      <dgm:prSet presAssocID="{23C8EB94-A07C-44DE-AD13-1B76E603FE90}" presName="level" presStyleLbl="node1" presStyleIdx="1" presStyleCnt="6">
        <dgm:presLayoutVars>
          <dgm:chMax val="1"/>
          <dgm:bulletEnabled val="1"/>
        </dgm:presLayoutVars>
      </dgm:prSet>
      <dgm:spPr/>
    </dgm:pt>
    <dgm:pt modelId="{F254991C-443A-4C32-8105-E366EE818B37}" type="pres">
      <dgm:prSet presAssocID="{23C8EB94-A07C-44DE-AD13-1B76E603FE90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35D9187F-EF33-452F-9C5B-787B164A3DC1}" type="pres">
      <dgm:prSet presAssocID="{D109E4A1-36C0-456A-B68D-6AFBEF1B2743}" presName="Name8" presStyleCnt="0"/>
      <dgm:spPr/>
    </dgm:pt>
    <dgm:pt modelId="{3D9DB381-AB2C-4D47-AD26-CD1CFAF632BD}" type="pres">
      <dgm:prSet presAssocID="{D109E4A1-36C0-456A-B68D-6AFBEF1B2743}" presName="level" presStyleLbl="node1" presStyleIdx="2" presStyleCnt="6">
        <dgm:presLayoutVars>
          <dgm:chMax val="1"/>
          <dgm:bulletEnabled val="1"/>
        </dgm:presLayoutVars>
      </dgm:prSet>
      <dgm:spPr/>
    </dgm:pt>
    <dgm:pt modelId="{74A53EB0-3374-4371-83A4-65D88D5DB18D}" type="pres">
      <dgm:prSet presAssocID="{D109E4A1-36C0-456A-B68D-6AFBEF1B2743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C88F9346-B61F-4BAC-99F6-82057E644603}" type="pres">
      <dgm:prSet presAssocID="{5375A9C6-BC4E-4456-A3DE-5AA131DDD8BC}" presName="Name8" presStyleCnt="0"/>
      <dgm:spPr/>
    </dgm:pt>
    <dgm:pt modelId="{04F4E4D1-1CEA-4901-BBE2-00D933B257F5}" type="pres">
      <dgm:prSet presAssocID="{5375A9C6-BC4E-4456-A3DE-5AA131DDD8BC}" presName="level" presStyleLbl="node1" presStyleIdx="3" presStyleCnt="6">
        <dgm:presLayoutVars>
          <dgm:chMax val="1"/>
          <dgm:bulletEnabled val="1"/>
        </dgm:presLayoutVars>
      </dgm:prSet>
      <dgm:spPr/>
    </dgm:pt>
    <dgm:pt modelId="{7C94C413-01FA-43C5-BB9E-5EA0FC6C710F}" type="pres">
      <dgm:prSet presAssocID="{5375A9C6-BC4E-4456-A3DE-5AA131DDD8BC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CB4F17E6-13E4-4597-B165-02D764428313}" type="pres">
      <dgm:prSet presAssocID="{048310EE-1518-49D6-80F4-370D53FDD3ED}" presName="Name8" presStyleCnt="0"/>
      <dgm:spPr/>
    </dgm:pt>
    <dgm:pt modelId="{181CCD64-61C2-4EB8-AADD-5F63DC811AFB}" type="pres">
      <dgm:prSet presAssocID="{048310EE-1518-49D6-80F4-370D53FDD3ED}" presName="level" presStyleLbl="node1" presStyleIdx="4" presStyleCnt="6">
        <dgm:presLayoutVars>
          <dgm:chMax val="1"/>
          <dgm:bulletEnabled val="1"/>
        </dgm:presLayoutVars>
      </dgm:prSet>
      <dgm:spPr/>
    </dgm:pt>
    <dgm:pt modelId="{DDA291AD-00F7-491A-8F9D-3C33FF367B6A}" type="pres">
      <dgm:prSet presAssocID="{048310EE-1518-49D6-80F4-370D53FDD3ED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3BF15071-904B-46EB-8ED1-5E4121EACD99}" type="pres">
      <dgm:prSet presAssocID="{E5748774-21D2-40A0-A5A0-5C09C486415C}" presName="Name8" presStyleCnt="0"/>
      <dgm:spPr/>
    </dgm:pt>
    <dgm:pt modelId="{6AAC90DC-5636-4648-99EF-491B1E4B9B00}" type="pres">
      <dgm:prSet presAssocID="{E5748774-21D2-40A0-A5A0-5C09C486415C}" presName="level" presStyleLbl="node1" presStyleIdx="5" presStyleCnt="6">
        <dgm:presLayoutVars>
          <dgm:chMax val="1"/>
          <dgm:bulletEnabled val="1"/>
        </dgm:presLayoutVars>
      </dgm:prSet>
      <dgm:spPr/>
    </dgm:pt>
    <dgm:pt modelId="{2B1E9AED-70EF-4B19-B77B-268D4F25702D}" type="pres">
      <dgm:prSet presAssocID="{E5748774-21D2-40A0-A5A0-5C09C486415C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F267C101-379F-432F-B1E5-24B6854BABF0}" type="presOf" srcId="{23C8EB94-A07C-44DE-AD13-1B76E603FE90}" destId="{AF027C4B-83CC-4CA3-A66E-92DD4D82333A}" srcOrd="0" destOrd="0" presId="urn:microsoft.com/office/officeart/2005/8/layout/pyramid1"/>
    <dgm:cxn modelId="{05764609-60DB-46D3-8570-05E57C38EED7}" type="presOf" srcId="{E5748774-21D2-40A0-A5A0-5C09C486415C}" destId="{2B1E9AED-70EF-4B19-B77B-268D4F25702D}" srcOrd="1" destOrd="0" presId="urn:microsoft.com/office/officeart/2005/8/layout/pyramid1"/>
    <dgm:cxn modelId="{7A5ABB26-8BC2-4DC2-8178-4DA3BAE3C867}" srcId="{F5160234-7F15-4B7C-9E6D-EE400E6C465E}" destId="{048310EE-1518-49D6-80F4-370D53FDD3ED}" srcOrd="4" destOrd="0" parTransId="{F4994148-FBBE-4AC6-A7B5-8C280F366813}" sibTransId="{8C5451C5-31C6-4B57-BFAB-28011D3DD461}"/>
    <dgm:cxn modelId="{DCB0BE2B-D79A-45D8-8989-D28271383B03}" type="presOf" srcId="{048310EE-1518-49D6-80F4-370D53FDD3ED}" destId="{181CCD64-61C2-4EB8-AADD-5F63DC811AFB}" srcOrd="0" destOrd="0" presId="urn:microsoft.com/office/officeart/2005/8/layout/pyramid1"/>
    <dgm:cxn modelId="{30D8F22F-76DF-4D75-9D44-967D59A232F3}" type="presOf" srcId="{AB5E4CDE-E69B-419D-84FE-14747AF6486A}" destId="{16077E1C-E365-446E-84C7-712C5191D3B5}" srcOrd="0" destOrd="0" presId="urn:microsoft.com/office/officeart/2005/8/layout/pyramid1"/>
    <dgm:cxn modelId="{2D4BA731-A838-4B7F-BD79-2336E9231CBF}" type="presOf" srcId="{AB5E4CDE-E69B-419D-84FE-14747AF6486A}" destId="{823CB8D8-46A4-4578-A209-358A14F9DCF8}" srcOrd="1" destOrd="0" presId="urn:microsoft.com/office/officeart/2005/8/layout/pyramid1"/>
    <dgm:cxn modelId="{76953C37-B78A-42C6-8DDF-C9164C3F8A18}" type="presOf" srcId="{5375A9C6-BC4E-4456-A3DE-5AA131DDD8BC}" destId="{04F4E4D1-1CEA-4901-BBE2-00D933B257F5}" srcOrd="0" destOrd="0" presId="urn:microsoft.com/office/officeart/2005/8/layout/pyramid1"/>
    <dgm:cxn modelId="{C37FA93B-D0B2-411A-82DE-5A4589E80B51}" type="presOf" srcId="{23C8EB94-A07C-44DE-AD13-1B76E603FE90}" destId="{F254991C-443A-4C32-8105-E366EE818B37}" srcOrd="1" destOrd="0" presId="urn:microsoft.com/office/officeart/2005/8/layout/pyramid1"/>
    <dgm:cxn modelId="{174E7462-1435-40FA-90A7-DED62EFC9E44}" type="presOf" srcId="{048310EE-1518-49D6-80F4-370D53FDD3ED}" destId="{DDA291AD-00F7-491A-8F9D-3C33FF367B6A}" srcOrd="1" destOrd="0" presId="urn:microsoft.com/office/officeart/2005/8/layout/pyramid1"/>
    <dgm:cxn modelId="{CBBC1565-C960-42FA-BDB5-A293900B0899}" type="presOf" srcId="{5375A9C6-BC4E-4456-A3DE-5AA131DDD8BC}" destId="{7C94C413-01FA-43C5-BB9E-5EA0FC6C710F}" srcOrd="1" destOrd="0" presId="urn:microsoft.com/office/officeart/2005/8/layout/pyramid1"/>
    <dgm:cxn modelId="{F3157B65-B306-4954-BC53-17B70B4CF659}" type="presOf" srcId="{D109E4A1-36C0-456A-B68D-6AFBEF1B2743}" destId="{3D9DB381-AB2C-4D47-AD26-CD1CFAF632BD}" srcOrd="0" destOrd="0" presId="urn:microsoft.com/office/officeart/2005/8/layout/pyramid1"/>
    <dgm:cxn modelId="{40A7AA48-91D5-48DC-9827-485B455886E2}" type="presOf" srcId="{E5748774-21D2-40A0-A5A0-5C09C486415C}" destId="{6AAC90DC-5636-4648-99EF-491B1E4B9B00}" srcOrd="0" destOrd="0" presId="urn:microsoft.com/office/officeart/2005/8/layout/pyramid1"/>
    <dgm:cxn modelId="{85CD4169-7C39-4AF8-8F2B-FD9D09B9F5F1}" srcId="{F5160234-7F15-4B7C-9E6D-EE400E6C465E}" destId="{5375A9C6-BC4E-4456-A3DE-5AA131DDD8BC}" srcOrd="3" destOrd="0" parTransId="{866CEA5C-D809-4A43-AB04-F2D0C8204DA3}" sibTransId="{2FEB914D-6D90-4800-A2C3-C14992BD9975}"/>
    <dgm:cxn modelId="{39BFDB6D-7CDB-4995-8513-9E1EF902418A}" type="presOf" srcId="{F5160234-7F15-4B7C-9E6D-EE400E6C465E}" destId="{F7E120BA-0AC5-4816-8345-5718840AA432}" srcOrd="0" destOrd="0" presId="urn:microsoft.com/office/officeart/2005/8/layout/pyramid1"/>
    <dgm:cxn modelId="{011D2354-98D9-4CEB-87DD-ABFE55BD404C}" type="presOf" srcId="{D109E4A1-36C0-456A-B68D-6AFBEF1B2743}" destId="{74A53EB0-3374-4371-83A4-65D88D5DB18D}" srcOrd="1" destOrd="0" presId="urn:microsoft.com/office/officeart/2005/8/layout/pyramid1"/>
    <dgm:cxn modelId="{FA38C17F-222B-4E67-B762-763ADCFA932D}" srcId="{F5160234-7F15-4B7C-9E6D-EE400E6C465E}" destId="{AB5E4CDE-E69B-419D-84FE-14747AF6486A}" srcOrd="0" destOrd="0" parTransId="{F498E162-9F16-4D5D-97DF-3743A70C9DA5}" sibTransId="{95750272-8CAD-449E-9DFE-693027D30113}"/>
    <dgm:cxn modelId="{C4DA5FA0-E667-46DB-927E-C314B33D17C9}" srcId="{F5160234-7F15-4B7C-9E6D-EE400E6C465E}" destId="{D109E4A1-36C0-456A-B68D-6AFBEF1B2743}" srcOrd="2" destOrd="0" parTransId="{DC0575C9-FDE8-4252-9EBF-5E3F1042F748}" sibTransId="{2F82AD4F-8142-414E-AA9B-1CDAFB28CB42}"/>
    <dgm:cxn modelId="{7D1F8FB1-01E1-47BA-9391-B20E5B7882A1}" srcId="{F5160234-7F15-4B7C-9E6D-EE400E6C465E}" destId="{23C8EB94-A07C-44DE-AD13-1B76E603FE90}" srcOrd="1" destOrd="0" parTransId="{3719CE0D-B23C-4F25-96A2-170D14F8D75B}" sibTransId="{B6C828D1-891C-4D04-AA59-26F1EE24394B}"/>
    <dgm:cxn modelId="{8F139BF5-C9F3-41BA-88B2-542C50F8AD50}" srcId="{F5160234-7F15-4B7C-9E6D-EE400E6C465E}" destId="{E5748774-21D2-40A0-A5A0-5C09C486415C}" srcOrd="5" destOrd="0" parTransId="{9D96B29F-26B8-4A9E-A84F-B4869E32450E}" sibTransId="{27E5BD83-8A43-4C79-A3FA-FD80439B340A}"/>
    <dgm:cxn modelId="{B55D1BDB-9582-4936-A42B-64E5AF1A4E3B}" type="presParOf" srcId="{F7E120BA-0AC5-4816-8345-5718840AA432}" destId="{1384DEC4-FB61-4A10-B497-EBEEF4B15CFB}" srcOrd="0" destOrd="0" presId="urn:microsoft.com/office/officeart/2005/8/layout/pyramid1"/>
    <dgm:cxn modelId="{40FA6054-DA05-4B21-BC1B-9541FFA01CA1}" type="presParOf" srcId="{1384DEC4-FB61-4A10-B497-EBEEF4B15CFB}" destId="{16077E1C-E365-446E-84C7-712C5191D3B5}" srcOrd="0" destOrd="0" presId="urn:microsoft.com/office/officeart/2005/8/layout/pyramid1"/>
    <dgm:cxn modelId="{FBC802A3-F392-4001-9CA2-1A358E4A1596}" type="presParOf" srcId="{1384DEC4-FB61-4A10-B497-EBEEF4B15CFB}" destId="{823CB8D8-46A4-4578-A209-358A14F9DCF8}" srcOrd="1" destOrd="0" presId="urn:microsoft.com/office/officeart/2005/8/layout/pyramid1"/>
    <dgm:cxn modelId="{6A2B1192-1E66-4125-A486-D657A7B19F2C}" type="presParOf" srcId="{F7E120BA-0AC5-4816-8345-5718840AA432}" destId="{E3044DFE-E754-427D-B08E-BBFFE97C6D49}" srcOrd="1" destOrd="0" presId="urn:microsoft.com/office/officeart/2005/8/layout/pyramid1"/>
    <dgm:cxn modelId="{34CD5A23-7608-4E2B-BFC3-9B270CA8A861}" type="presParOf" srcId="{E3044DFE-E754-427D-B08E-BBFFE97C6D49}" destId="{AF027C4B-83CC-4CA3-A66E-92DD4D82333A}" srcOrd="0" destOrd="0" presId="urn:microsoft.com/office/officeart/2005/8/layout/pyramid1"/>
    <dgm:cxn modelId="{8AE8B220-2DCB-43A9-A6C9-C06822CE6AE2}" type="presParOf" srcId="{E3044DFE-E754-427D-B08E-BBFFE97C6D49}" destId="{F254991C-443A-4C32-8105-E366EE818B37}" srcOrd="1" destOrd="0" presId="urn:microsoft.com/office/officeart/2005/8/layout/pyramid1"/>
    <dgm:cxn modelId="{EC07F099-BE42-4CB1-8629-38D7058EEF07}" type="presParOf" srcId="{F7E120BA-0AC5-4816-8345-5718840AA432}" destId="{35D9187F-EF33-452F-9C5B-787B164A3DC1}" srcOrd="2" destOrd="0" presId="urn:microsoft.com/office/officeart/2005/8/layout/pyramid1"/>
    <dgm:cxn modelId="{8F1084E9-9C9B-4DCF-8AC9-C23DD3F2D0A6}" type="presParOf" srcId="{35D9187F-EF33-452F-9C5B-787B164A3DC1}" destId="{3D9DB381-AB2C-4D47-AD26-CD1CFAF632BD}" srcOrd="0" destOrd="0" presId="urn:microsoft.com/office/officeart/2005/8/layout/pyramid1"/>
    <dgm:cxn modelId="{92CCAB3F-1613-4E99-857A-57080E696D2E}" type="presParOf" srcId="{35D9187F-EF33-452F-9C5B-787B164A3DC1}" destId="{74A53EB0-3374-4371-83A4-65D88D5DB18D}" srcOrd="1" destOrd="0" presId="urn:microsoft.com/office/officeart/2005/8/layout/pyramid1"/>
    <dgm:cxn modelId="{5C36FC14-ED94-40C2-8CC5-B2FF67D3C8C4}" type="presParOf" srcId="{F7E120BA-0AC5-4816-8345-5718840AA432}" destId="{C88F9346-B61F-4BAC-99F6-82057E644603}" srcOrd="3" destOrd="0" presId="urn:microsoft.com/office/officeart/2005/8/layout/pyramid1"/>
    <dgm:cxn modelId="{D2A7C662-94F4-4D1E-83DE-EE2B9F2F9B8E}" type="presParOf" srcId="{C88F9346-B61F-4BAC-99F6-82057E644603}" destId="{04F4E4D1-1CEA-4901-BBE2-00D933B257F5}" srcOrd="0" destOrd="0" presId="urn:microsoft.com/office/officeart/2005/8/layout/pyramid1"/>
    <dgm:cxn modelId="{87CCEE52-9E6E-41E9-ABCC-55C9AC16AF59}" type="presParOf" srcId="{C88F9346-B61F-4BAC-99F6-82057E644603}" destId="{7C94C413-01FA-43C5-BB9E-5EA0FC6C710F}" srcOrd="1" destOrd="0" presId="urn:microsoft.com/office/officeart/2005/8/layout/pyramid1"/>
    <dgm:cxn modelId="{E4B4472A-270D-499C-8FE0-993B66AB4880}" type="presParOf" srcId="{F7E120BA-0AC5-4816-8345-5718840AA432}" destId="{CB4F17E6-13E4-4597-B165-02D764428313}" srcOrd="4" destOrd="0" presId="urn:microsoft.com/office/officeart/2005/8/layout/pyramid1"/>
    <dgm:cxn modelId="{45D9DD2A-6073-4942-B789-D698F181B651}" type="presParOf" srcId="{CB4F17E6-13E4-4597-B165-02D764428313}" destId="{181CCD64-61C2-4EB8-AADD-5F63DC811AFB}" srcOrd="0" destOrd="0" presId="urn:microsoft.com/office/officeart/2005/8/layout/pyramid1"/>
    <dgm:cxn modelId="{4C218FAD-B64A-4489-B9AF-0483FC2EF5AE}" type="presParOf" srcId="{CB4F17E6-13E4-4597-B165-02D764428313}" destId="{DDA291AD-00F7-491A-8F9D-3C33FF367B6A}" srcOrd="1" destOrd="0" presId="urn:microsoft.com/office/officeart/2005/8/layout/pyramid1"/>
    <dgm:cxn modelId="{EF509D57-AAED-47FA-AF63-8FF2BF197492}" type="presParOf" srcId="{F7E120BA-0AC5-4816-8345-5718840AA432}" destId="{3BF15071-904B-46EB-8ED1-5E4121EACD99}" srcOrd="5" destOrd="0" presId="urn:microsoft.com/office/officeart/2005/8/layout/pyramid1"/>
    <dgm:cxn modelId="{DE33B8AC-B55F-46FD-9A25-6186852F0D17}" type="presParOf" srcId="{3BF15071-904B-46EB-8ED1-5E4121EACD99}" destId="{6AAC90DC-5636-4648-99EF-491B1E4B9B00}" srcOrd="0" destOrd="0" presId="urn:microsoft.com/office/officeart/2005/8/layout/pyramid1"/>
    <dgm:cxn modelId="{2125D032-D4D3-4C2D-B6D5-B3718BC1D619}" type="presParOf" srcId="{3BF15071-904B-46EB-8ED1-5E4121EACD99}" destId="{2B1E9AED-70EF-4B19-B77B-268D4F25702D}" srcOrd="1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B45E9BF-C6E5-4C02-A0B1-E1A094AFFDAF}">
      <dsp:nvSpPr>
        <dsp:cNvPr id="0" name=""/>
        <dsp:cNvSpPr/>
      </dsp:nvSpPr>
      <dsp:spPr>
        <a:xfrm>
          <a:off x="360037" y="914"/>
          <a:ext cx="467594" cy="467594"/>
        </a:xfrm>
        <a:prstGeom prst="chord">
          <a:avLst>
            <a:gd name="adj1" fmla="val 4800000"/>
            <a:gd name="adj2" fmla="val 16800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9B22643-0903-491C-B50C-E727749415F4}">
      <dsp:nvSpPr>
        <dsp:cNvPr id="0" name=""/>
        <dsp:cNvSpPr/>
      </dsp:nvSpPr>
      <dsp:spPr>
        <a:xfrm>
          <a:off x="406797" y="47673"/>
          <a:ext cx="374075" cy="374075"/>
        </a:xfrm>
        <a:prstGeom prst="pie">
          <a:avLst>
            <a:gd name="adj1" fmla="val 12600000"/>
            <a:gd name="adj2" fmla="val 1620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85DBA27-C4D7-4C90-99E4-11FB9610E050}">
      <dsp:nvSpPr>
        <dsp:cNvPr id="0" name=""/>
        <dsp:cNvSpPr/>
      </dsp:nvSpPr>
      <dsp:spPr>
        <a:xfrm rot="16200000">
          <a:off x="-177696" y="1053002"/>
          <a:ext cx="1356025" cy="2805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b" anchorCtr="0">
          <a:noAutofit/>
        </a:bodyPr>
        <a:lstStyle/>
        <a:p>
          <a:pPr marL="0" lvl="0" indent="0" algn="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th-TH" sz="3200" kern="1200" dirty="0">
            <a:latin typeface="TH SarabunPSK" pitchFamily="34" charset="-34"/>
            <a:cs typeface="TH SarabunPSK" pitchFamily="34" charset="-34"/>
          </a:endParaRPr>
        </a:p>
      </dsp:txBody>
      <dsp:txXfrm>
        <a:off x="-177696" y="1053002"/>
        <a:ext cx="1356025" cy="280556"/>
      </dsp:txXfrm>
    </dsp:sp>
    <dsp:sp modelId="{7467A16E-C894-46BC-87D5-745B8CE168AF}">
      <dsp:nvSpPr>
        <dsp:cNvPr id="0" name=""/>
        <dsp:cNvSpPr/>
      </dsp:nvSpPr>
      <dsp:spPr>
        <a:xfrm>
          <a:off x="687354" y="914"/>
          <a:ext cx="1761719" cy="18703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4000" kern="1200" dirty="0">
              <a:latin typeface="TH SarabunPSK" pitchFamily="34" charset="-34"/>
              <a:cs typeface="TH SarabunPSK" pitchFamily="34" charset="-34"/>
            </a:rPr>
            <a:t>อาหารและบรรจุภัณฑ์</a:t>
          </a:r>
        </a:p>
      </dsp:txBody>
      <dsp:txXfrm>
        <a:off x="687354" y="914"/>
        <a:ext cx="1761719" cy="1870379"/>
      </dsp:txXfrm>
    </dsp:sp>
    <dsp:sp modelId="{D147F19D-0B7C-4B77-8A6E-EB1E20FE5189}">
      <dsp:nvSpPr>
        <dsp:cNvPr id="0" name=""/>
        <dsp:cNvSpPr/>
      </dsp:nvSpPr>
      <dsp:spPr>
        <a:xfrm>
          <a:off x="2800669" y="914"/>
          <a:ext cx="467594" cy="467594"/>
        </a:xfrm>
        <a:prstGeom prst="chord">
          <a:avLst>
            <a:gd name="adj1" fmla="val 4800000"/>
            <a:gd name="adj2" fmla="val 16800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10F3D77-AEEE-40C1-B559-06BC71A64209}">
      <dsp:nvSpPr>
        <dsp:cNvPr id="0" name=""/>
        <dsp:cNvSpPr/>
      </dsp:nvSpPr>
      <dsp:spPr>
        <a:xfrm>
          <a:off x="2847429" y="47673"/>
          <a:ext cx="374075" cy="374075"/>
        </a:xfrm>
        <a:prstGeom prst="pie">
          <a:avLst>
            <a:gd name="adj1" fmla="val 9000000"/>
            <a:gd name="adj2" fmla="val 16200000"/>
          </a:avLst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accent5">
              <a:hueOff val="-4966938"/>
              <a:satOff val="19906"/>
              <a:lumOff val="431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341ED75-0BC3-430C-9E1C-154822513655}">
      <dsp:nvSpPr>
        <dsp:cNvPr id="0" name=""/>
        <dsp:cNvSpPr/>
      </dsp:nvSpPr>
      <dsp:spPr>
        <a:xfrm rot="16200000">
          <a:off x="2262935" y="1053002"/>
          <a:ext cx="1356025" cy="2805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b" anchorCtr="0">
          <a:noAutofit/>
        </a:bodyPr>
        <a:lstStyle/>
        <a:p>
          <a:pPr marL="0" lvl="0" indent="0" algn="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th-TH" sz="3200" kern="1200" dirty="0">
            <a:latin typeface="TH SarabunPSK" pitchFamily="34" charset="-34"/>
            <a:cs typeface="TH SarabunPSK" pitchFamily="34" charset="-34"/>
          </a:endParaRPr>
        </a:p>
      </dsp:txBody>
      <dsp:txXfrm>
        <a:off x="2262935" y="1053002"/>
        <a:ext cx="1356025" cy="280556"/>
      </dsp:txXfrm>
    </dsp:sp>
    <dsp:sp modelId="{CB3146D8-90D1-4214-AB9F-BC7CC34B482C}">
      <dsp:nvSpPr>
        <dsp:cNvPr id="0" name=""/>
        <dsp:cNvSpPr/>
      </dsp:nvSpPr>
      <dsp:spPr>
        <a:xfrm>
          <a:off x="3127986" y="914"/>
          <a:ext cx="2172287" cy="18703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4000" kern="1200" dirty="0">
              <a:latin typeface="TH SarabunPSK" pitchFamily="34" charset="-34"/>
              <a:cs typeface="TH SarabunPSK" pitchFamily="34" charset="-34"/>
            </a:rPr>
            <a:t>เครื่องสำอาง</a:t>
          </a:r>
        </a:p>
      </dsp:txBody>
      <dsp:txXfrm>
        <a:off x="3127986" y="914"/>
        <a:ext cx="2172287" cy="1870379"/>
      </dsp:txXfrm>
    </dsp:sp>
    <dsp:sp modelId="{F1F1B776-FFE8-48D3-A4B0-395303063FBD}">
      <dsp:nvSpPr>
        <dsp:cNvPr id="0" name=""/>
        <dsp:cNvSpPr/>
      </dsp:nvSpPr>
      <dsp:spPr>
        <a:xfrm>
          <a:off x="5651868" y="914"/>
          <a:ext cx="467594" cy="467594"/>
        </a:xfrm>
        <a:prstGeom prst="chord">
          <a:avLst>
            <a:gd name="adj1" fmla="val 4800000"/>
            <a:gd name="adj2" fmla="val 16800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DD68057-DCD6-47AF-B10A-73AB88990333}">
      <dsp:nvSpPr>
        <dsp:cNvPr id="0" name=""/>
        <dsp:cNvSpPr/>
      </dsp:nvSpPr>
      <dsp:spPr>
        <a:xfrm>
          <a:off x="5698627" y="47673"/>
          <a:ext cx="374075" cy="374075"/>
        </a:xfrm>
        <a:prstGeom prst="pie">
          <a:avLst>
            <a:gd name="adj1" fmla="val 5400000"/>
            <a:gd name="adj2" fmla="val 16200000"/>
          </a:avLst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5A98A10-F064-4267-A4B4-04655E5F154D}">
      <dsp:nvSpPr>
        <dsp:cNvPr id="0" name=""/>
        <dsp:cNvSpPr/>
      </dsp:nvSpPr>
      <dsp:spPr>
        <a:xfrm rot="16200000">
          <a:off x="5114134" y="1053002"/>
          <a:ext cx="1356025" cy="2805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b" anchorCtr="0">
          <a:noAutofit/>
        </a:bodyPr>
        <a:lstStyle/>
        <a:p>
          <a:pPr marL="0" lvl="0" indent="0" algn="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th-TH" sz="3200" kern="1200" dirty="0">
            <a:latin typeface="TH SarabunPSK" pitchFamily="34" charset="-34"/>
            <a:cs typeface="TH SarabunPSK" pitchFamily="34" charset="-34"/>
          </a:endParaRPr>
        </a:p>
      </dsp:txBody>
      <dsp:txXfrm>
        <a:off x="5114134" y="1053002"/>
        <a:ext cx="1356025" cy="280556"/>
      </dsp:txXfrm>
    </dsp:sp>
    <dsp:sp modelId="{33C4129B-6D4A-4AD3-A189-C1E309AFB807}">
      <dsp:nvSpPr>
        <dsp:cNvPr id="0" name=""/>
        <dsp:cNvSpPr/>
      </dsp:nvSpPr>
      <dsp:spPr>
        <a:xfrm>
          <a:off x="5979184" y="914"/>
          <a:ext cx="1941697" cy="18703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4000" kern="1200" dirty="0">
              <a:latin typeface="TH SarabunPSK" pitchFamily="34" charset="-34"/>
              <a:cs typeface="TH SarabunPSK" pitchFamily="34" charset="-34"/>
            </a:rPr>
            <a:t>ยา</a:t>
          </a:r>
        </a:p>
      </dsp:txBody>
      <dsp:txXfrm>
        <a:off x="5979184" y="914"/>
        <a:ext cx="1941697" cy="187037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C753358-5210-4FBB-BCF2-D58C5FAF9978}">
      <dsp:nvSpPr>
        <dsp:cNvPr id="0" name=""/>
        <dsp:cNvSpPr/>
      </dsp:nvSpPr>
      <dsp:spPr>
        <a:xfrm rot="5400000">
          <a:off x="3851790" y="-1582333"/>
          <a:ext cx="586978" cy="3901440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49530" rIns="99060" bIns="49530" numCol="1" spcCol="1270" anchor="ctr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2600" b="1" i="0" kern="1200" dirty="0"/>
            <a:t>อาหารควบคุมเฉพาะ</a:t>
          </a:r>
          <a:endParaRPr lang="en-US" sz="2600" b="1" i="0" kern="1200" dirty="0"/>
        </a:p>
      </dsp:txBody>
      <dsp:txXfrm rot="-5400000">
        <a:off x="2194559" y="103552"/>
        <a:ext cx="3872786" cy="529670"/>
      </dsp:txXfrm>
    </dsp:sp>
    <dsp:sp modelId="{D7E81C66-4DE1-44AB-9770-A8AFF3BBF004}">
      <dsp:nvSpPr>
        <dsp:cNvPr id="0" name=""/>
        <dsp:cNvSpPr/>
      </dsp:nvSpPr>
      <dsp:spPr>
        <a:xfrm>
          <a:off x="0" y="1525"/>
          <a:ext cx="2194560" cy="733722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62865" rIns="125730" bIns="62865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3300" b="1" i="0" kern="1200" dirty="0"/>
            <a:t>กลุ่ม 1</a:t>
          </a:r>
          <a:endParaRPr lang="en-US" sz="3300" b="1" i="0" kern="1200" dirty="0"/>
        </a:p>
      </dsp:txBody>
      <dsp:txXfrm>
        <a:off x="35817" y="37342"/>
        <a:ext cx="2122926" cy="662088"/>
      </dsp:txXfrm>
    </dsp:sp>
    <dsp:sp modelId="{F4297FDF-9654-4858-9468-1E1D57E6E93F}">
      <dsp:nvSpPr>
        <dsp:cNvPr id="0" name=""/>
        <dsp:cNvSpPr/>
      </dsp:nvSpPr>
      <dsp:spPr>
        <a:xfrm rot="5400000">
          <a:off x="3851790" y="-811924"/>
          <a:ext cx="586978" cy="3901440"/>
        </a:xfrm>
        <a:prstGeom prst="round2SameRect">
          <a:avLst/>
        </a:prstGeom>
        <a:solidFill>
          <a:schemeClr val="accent2">
            <a:tint val="40000"/>
            <a:alpha val="90000"/>
            <a:hueOff val="1675274"/>
            <a:satOff val="-1459"/>
            <a:lumOff val="-2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1675274"/>
              <a:satOff val="-1459"/>
              <a:lumOff val="-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49530" rIns="99060" bIns="49530" numCol="1" spcCol="1270" anchor="ctr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2600" b="1" i="0" kern="1200" dirty="0"/>
            <a:t>อาหารกำหนดคุณภาพมาตรฐาน</a:t>
          </a:r>
          <a:endParaRPr lang="en-US" sz="2600" b="1" i="0" kern="1200" dirty="0"/>
        </a:p>
      </dsp:txBody>
      <dsp:txXfrm rot="-5400000">
        <a:off x="2194559" y="873961"/>
        <a:ext cx="3872786" cy="529670"/>
      </dsp:txXfrm>
    </dsp:sp>
    <dsp:sp modelId="{66FD7612-FEF4-4F52-AB64-9B58C180839B}">
      <dsp:nvSpPr>
        <dsp:cNvPr id="0" name=""/>
        <dsp:cNvSpPr/>
      </dsp:nvSpPr>
      <dsp:spPr>
        <a:xfrm>
          <a:off x="0" y="771934"/>
          <a:ext cx="2194560" cy="733722"/>
        </a:xfrm>
        <a:prstGeom prst="roundRect">
          <a:avLst/>
        </a:prstGeom>
        <a:solidFill>
          <a:schemeClr val="accent2">
            <a:hueOff val="1560506"/>
            <a:satOff val="-1946"/>
            <a:lumOff val="45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62865" rIns="125730" bIns="62865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3300" b="1" i="0" kern="1200" dirty="0"/>
            <a:t>กลุ่ม 2</a:t>
          </a:r>
          <a:endParaRPr lang="en-US" sz="3300" b="1" i="0" kern="1200" dirty="0"/>
        </a:p>
      </dsp:txBody>
      <dsp:txXfrm>
        <a:off x="35817" y="807751"/>
        <a:ext cx="2122926" cy="662088"/>
      </dsp:txXfrm>
    </dsp:sp>
    <dsp:sp modelId="{73351540-6B07-4F40-B3E7-6B3F01529F9F}">
      <dsp:nvSpPr>
        <dsp:cNvPr id="0" name=""/>
        <dsp:cNvSpPr/>
      </dsp:nvSpPr>
      <dsp:spPr>
        <a:xfrm rot="5400000">
          <a:off x="3851790" y="-41515"/>
          <a:ext cx="586978" cy="3901440"/>
        </a:xfrm>
        <a:prstGeom prst="round2SameRect">
          <a:avLst/>
        </a:prstGeom>
        <a:solidFill>
          <a:schemeClr val="accent2">
            <a:tint val="40000"/>
            <a:alpha val="90000"/>
            <a:hueOff val="3350547"/>
            <a:satOff val="-2919"/>
            <a:lumOff val="-4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3350547"/>
              <a:satOff val="-2919"/>
              <a:lumOff val="-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49530" rIns="99060" bIns="49530" numCol="1" spcCol="1270" anchor="ctr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2600" b="1" i="0" kern="1200" dirty="0"/>
            <a:t>อาหารที่ต้องมีฉลาก</a:t>
          </a:r>
          <a:endParaRPr lang="en-US" sz="2600" b="1" i="0" kern="1200" dirty="0"/>
        </a:p>
      </dsp:txBody>
      <dsp:txXfrm rot="-5400000">
        <a:off x="2194559" y="1644370"/>
        <a:ext cx="3872786" cy="529670"/>
      </dsp:txXfrm>
    </dsp:sp>
    <dsp:sp modelId="{6C8F79DD-F57C-4222-866D-C1DA582E4A04}">
      <dsp:nvSpPr>
        <dsp:cNvPr id="0" name=""/>
        <dsp:cNvSpPr/>
      </dsp:nvSpPr>
      <dsp:spPr>
        <a:xfrm>
          <a:off x="0" y="1542343"/>
          <a:ext cx="2194560" cy="733722"/>
        </a:xfrm>
        <a:prstGeom prst="roundRect">
          <a:avLst/>
        </a:prstGeom>
        <a:solidFill>
          <a:schemeClr val="accent2">
            <a:hueOff val="3121013"/>
            <a:satOff val="-3893"/>
            <a:lumOff val="9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62865" rIns="125730" bIns="62865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3300" b="1" i="0" kern="1200" dirty="0"/>
            <a:t>กลุ่ม 3</a:t>
          </a:r>
          <a:endParaRPr lang="en-US" sz="3300" b="1" i="0" kern="1200" dirty="0"/>
        </a:p>
      </dsp:txBody>
      <dsp:txXfrm>
        <a:off x="35817" y="1578160"/>
        <a:ext cx="2122926" cy="662088"/>
      </dsp:txXfrm>
    </dsp:sp>
    <dsp:sp modelId="{42063F85-5DD8-40D5-A6FC-BEF580771D79}">
      <dsp:nvSpPr>
        <dsp:cNvPr id="0" name=""/>
        <dsp:cNvSpPr/>
      </dsp:nvSpPr>
      <dsp:spPr>
        <a:xfrm rot="5400000">
          <a:off x="3851790" y="728893"/>
          <a:ext cx="586978" cy="3901440"/>
        </a:xfrm>
        <a:prstGeom prst="round2SameRect">
          <a:avLst/>
        </a:prstGeom>
        <a:solidFill>
          <a:schemeClr val="accent2">
            <a:tint val="40000"/>
            <a:alpha val="90000"/>
            <a:hueOff val="5025821"/>
            <a:satOff val="-4378"/>
            <a:lumOff val="-6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5025821"/>
              <a:satOff val="-4378"/>
              <a:lumOff val="-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49530" rIns="99060" bIns="49530" numCol="1" spcCol="1270" anchor="ctr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2600" b="1" i="0" kern="1200" dirty="0"/>
            <a:t>อาหารทั่วไป</a:t>
          </a:r>
          <a:endParaRPr lang="en-US" sz="2600" b="1" i="0" kern="1200" dirty="0"/>
        </a:p>
      </dsp:txBody>
      <dsp:txXfrm rot="-5400000">
        <a:off x="2194559" y="2414778"/>
        <a:ext cx="3872786" cy="529670"/>
      </dsp:txXfrm>
    </dsp:sp>
    <dsp:sp modelId="{F3B1CCAF-C274-47DC-8204-52FE96D52F4D}">
      <dsp:nvSpPr>
        <dsp:cNvPr id="0" name=""/>
        <dsp:cNvSpPr/>
      </dsp:nvSpPr>
      <dsp:spPr>
        <a:xfrm>
          <a:off x="0" y="2312751"/>
          <a:ext cx="2194560" cy="733722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62865" rIns="125730" bIns="62865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3300" b="1" i="0" kern="1200" dirty="0"/>
            <a:t>กลุ่ม 4</a:t>
          </a:r>
          <a:endParaRPr lang="en-US" sz="3300" b="1" i="0" kern="1200" dirty="0"/>
        </a:p>
      </dsp:txBody>
      <dsp:txXfrm>
        <a:off x="35817" y="2348568"/>
        <a:ext cx="2122926" cy="66208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6077E1C-E365-446E-84C7-712C5191D3B5}">
      <dsp:nvSpPr>
        <dsp:cNvPr id="0" name=""/>
        <dsp:cNvSpPr/>
      </dsp:nvSpPr>
      <dsp:spPr>
        <a:xfrm>
          <a:off x="2503702" y="0"/>
          <a:ext cx="1001481" cy="617085"/>
        </a:xfrm>
        <a:prstGeom prst="trapezoid">
          <a:avLst>
            <a:gd name="adj" fmla="val 81146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 dirty="0"/>
            <a:t>BRC</a:t>
          </a:r>
          <a:endParaRPr lang="th-TH" sz="3100" kern="1200" dirty="0"/>
        </a:p>
      </dsp:txBody>
      <dsp:txXfrm>
        <a:off x="2503702" y="0"/>
        <a:ext cx="1001481" cy="617085"/>
      </dsp:txXfrm>
    </dsp:sp>
    <dsp:sp modelId="{AF027C4B-83CC-4CA3-A66E-92DD4D82333A}">
      <dsp:nvSpPr>
        <dsp:cNvPr id="0" name=""/>
        <dsp:cNvSpPr/>
      </dsp:nvSpPr>
      <dsp:spPr>
        <a:xfrm>
          <a:off x="2002962" y="617085"/>
          <a:ext cx="2002962" cy="617085"/>
        </a:xfrm>
        <a:prstGeom prst="trapezoid">
          <a:avLst>
            <a:gd name="adj" fmla="val 81146"/>
          </a:avLst>
        </a:prstGeom>
        <a:solidFill>
          <a:schemeClr val="accent5">
            <a:hueOff val="-1986775"/>
            <a:satOff val="7962"/>
            <a:lumOff val="172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 dirty="0"/>
            <a:t>IFS</a:t>
          </a:r>
          <a:endParaRPr lang="th-TH" sz="3100" kern="1200" dirty="0"/>
        </a:p>
      </dsp:txBody>
      <dsp:txXfrm>
        <a:off x="2353480" y="617085"/>
        <a:ext cx="1301925" cy="617085"/>
      </dsp:txXfrm>
    </dsp:sp>
    <dsp:sp modelId="{3D9DB381-AB2C-4D47-AD26-CD1CFAF632BD}">
      <dsp:nvSpPr>
        <dsp:cNvPr id="0" name=""/>
        <dsp:cNvSpPr/>
      </dsp:nvSpPr>
      <dsp:spPr>
        <a:xfrm>
          <a:off x="1502221" y="1234171"/>
          <a:ext cx="3004443" cy="617085"/>
        </a:xfrm>
        <a:prstGeom prst="trapezoid">
          <a:avLst>
            <a:gd name="adj" fmla="val 81146"/>
          </a:avLst>
        </a:prstGeom>
        <a:solidFill>
          <a:schemeClr val="accent5">
            <a:hueOff val="-3973551"/>
            <a:satOff val="15924"/>
            <a:lumOff val="345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 dirty="0"/>
            <a:t>ISO 22000</a:t>
          </a:r>
          <a:endParaRPr lang="th-TH" sz="3100" kern="1200" dirty="0"/>
        </a:p>
      </dsp:txBody>
      <dsp:txXfrm>
        <a:off x="2027999" y="1234171"/>
        <a:ext cx="1952887" cy="617085"/>
      </dsp:txXfrm>
    </dsp:sp>
    <dsp:sp modelId="{04F4E4D1-1CEA-4901-BBE2-00D933B257F5}">
      <dsp:nvSpPr>
        <dsp:cNvPr id="0" name=""/>
        <dsp:cNvSpPr/>
      </dsp:nvSpPr>
      <dsp:spPr>
        <a:xfrm>
          <a:off x="1001481" y="1851256"/>
          <a:ext cx="4005924" cy="617085"/>
        </a:xfrm>
        <a:prstGeom prst="trapezoid">
          <a:avLst>
            <a:gd name="adj" fmla="val 81146"/>
          </a:avLst>
        </a:prstGeom>
        <a:solidFill>
          <a:schemeClr val="accent5">
            <a:hueOff val="-5960326"/>
            <a:satOff val="23887"/>
            <a:lumOff val="517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 dirty="0"/>
            <a:t>ISO 9001:2015</a:t>
          </a:r>
          <a:endParaRPr lang="th-TH" sz="3100" kern="1200" dirty="0"/>
        </a:p>
      </dsp:txBody>
      <dsp:txXfrm>
        <a:off x="1702517" y="1851256"/>
        <a:ext cx="2603850" cy="617085"/>
      </dsp:txXfrm>
    </dsp:sp>
    <dsp:sp modelId="{181CCD64-61C2-4EB8-AADD-5F63DC811AFB}">
      <dsp:nvSpPr>
        <dsp:cNvPr id="0" name=""/>
        <dsp:cNvSpPr/>
      </dsp:nvSpPr>
      <dsp:spPr>
        <a:xfrm>
          <a:off x="500740" y="2468342"/>
          <a:ext cx="5007405" cy="617085"/>
        </a:xfrm>
        <a:prstGeom prst="trapezoid">
          <a:avLst>
            <a:gd name="adj" fmla="val 81146"/>
          </a:avLst>
        </a:prstGeom>
        <a:solidFill>
          <a:schemeClr val="accent5">
            <a:hueOff val="-7947101"/>
            <a:satOff val="31849"/>
            <a:lumOff val="690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 dirty="0"/>
            <a:t>HACCP </a:t>
          </a:r>
          <a:endParaRPr lang="th-TH" sz="3100" kern="1200" dirty="0"/>
        </a:p>
      </dsp:txBody>
      <dsp:txXfrm>
        <a:off x="1377036" y="2468342"/>
        <a:ext cx="3254813" cy="617085"/>
      </dsp:txXfrm>
    </dsp:sp>
    <dsp:sp modelId="{6AAC90DC-5636-4648-99EF-491B1E4B9B00}">
      <dsp:nvSpPr>
        <dsp:cNvPr id="0" name=""/>
        <dsp:cNvSpPr/>
      </dsp:nvSpPr>
      <dsp:spPr>
        <a:xfrm>
          <a:off x="0" y="3085427"/>
          <a:ext cx="6008886" cy="617085"/>
        </a:xfrm>
        <a:prstGeom prst="trapezoid">
          <a:avLst>
            <a:gd name="adj" fmla="val 81146"/>
          </a:avLst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 dirty="0"/>
            <a:t>GMP,HALAL</a:t>
          </a:r>
          <a:endParaRPr lang="th-TH" sz="3100" kern="1200" dirty="0"/>
        </a:p>
      </dsp:txBody>
      <dsp:txXfrm>
        <a:off x="1051555" y="3085427"/>
        <a:ext cx="3905775" cy="61708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PieProcess">
  <dgm:title val=""/>
  <dgm:desc val=""/>
  <dgm:catLst>
    <dgm:cat type="list" pri="8600"/>
    <dgm:cat type="process" pri="4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7"/>
      <dgm:chPref val="7"/>
      <dgm:dir/>
      <dgm:animOne val="branch"/>
      <dgm:animLvl val="lvl"/>
    </dgm:varLst>
    <dgm:choose name="Name1">
      <dgm:if name="Name2" func="var" arg="dir" op="equ" val="norm">
        <dgm:alg type="lin">
          <dgm:param type="linDir" val="fromL"/>
        </dgm:alg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" val="65"/>
      <dgm:constr type="primFontSz" for="des" forName="Child" refType="primFontSz" refFor="des" refForName="Parent" op="lte"/>
      <dgm:constr type="w" for="ch" forName="composite" refType="w"/>
      <dgm:constr type="h" for="ch" forName="composite" refType="h"/>
      <dgm:constr type="w" for="ch" forName="ParentComposite" refType="w" fact="0.5"/>
      <dgm:constr type="h" for="ch" forName="ParentComposite" refType="h"/>
      <dgm:constr type="w" for="ch" forName="negSibTrans" refType="h" refFor="ch" refForName="composite" fact="-0.075"/>
      <dgm:constr type="w" for="ch" forName="sibTrans" refType="w" refFor="ch" refForName="composite" fact="0.0425"/>
    </dgm:constrLst>
    <dgm:forEach name="nodesForEach" axis="ch" ptType="node" cnt="7">
      <dgm:layoutNode name="ParentComposite">
        <dgm:alg type="composite">
          <dgm:param type="ar" val="0.25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Parent" refType="w" fact="0"/>
              <dgm:constr type="t" for="ch" forName="Parent" refType="h" fact="0.275"/>
              <dgm:constr type="w" for="ch" forName="Parent" refType="w" fact="0.6"/>
              <dgm:constr type="h" for="ch" forName="Parent" refType="h" fact="0.725"/>
              <dgm:constr type="l" for="ch" forName="Chord" refType="w" fact="0"/>
              <dgm:constr type="t" for="ch" forName="Chord" refType="h" fact="0"/>
              <dgm:constr type="w" for="ch" forName="Chord" refType="w"/>
              <dgm:constr type="h" for="ch" forName="Chord" refType="h" fact="0.25"/>
              <dgm:constr type="l" for="ch" forName="Pie" refType="w" fact="0.1"/>
              <dgm:constr type="t" for="ch" forName="Pie" refType="h" fact="0.025"/>
              <dgm:constr type="w" for="ch" forName="Pie" refType="w" fact="0.8"/>
              <dgm:constr type="h" for="ch" forName="Pie" refType="h" fact="0.2"/>
            </dgm:constrLst>
          </dgm:if>
          <dgm:else name="Name6">
            <dgm:constrLst>
              <dgm:constr type="r" for="ch" forName="Parent" refType="w"/>
              <dgm:constr type="t" for="ch" forName="Parent" refType="h" fact="0.275"/>
              <dgm:constr type="w" for="ch" forName="Parent" refType="w" fact="0.6"/>
              <dgm:constr type="h" for="ch" forName="Parent" refType="h" fact="0.725"/>
              <dgm:constr type="r" for="ch" forName="Chord" refType="w"/>
              <dgm:constr type="t" for="ch" forName="Chord" refType="h" fact="0"/>
              <dgm:constr type="w" for="ch" forName="Chord" refType="w"/>
              <dgm:constr type="h" for="ch" forName="Chord" refType="h" fact="0.25"/>
              <dgm:constr type="r" for="ch" forName="Pie" refType="w" fact="0.9"/>
              <dgm:constr type="t" for="ch" forName="Pie" refType="h" fact="0.025"/>
              <dgm:constr type="w" for="ch" forName="Pie" refType="w" fact="0.8"/>
              <dgm:constr type="h" for="ch" forName="Pie" refType="h" fact="0.2"/>
            </dgm:constrLst>
          </dgm:else>
        </dgm:choose>
        <dgm:layoutNode name="Chord" styleLbl="bgShp">
          <dgm:alg type="sp"/>
          <dgm:choose name="Name7">
            <dgm:if name="Name8" func="var" arg="dir" op="equ" val="norm">
              <dgm:shape xmlns:r="http://schemas.openxmlformats.org/officeDocument/2006/relationships" type="chord" r:blip="">
                <dgm:adjLst>
                  <dgm:adj idx="1" val="80"/>
                  <dgm:adj idx="2" val="-80"/>
                </dgm:adjLst>
              </dgm:shape>
            </dgm:if>
            <dgm:else name="Name9">
              <dgm:shape xmlns:r="http://schemas.openxmlformats.org/officeDocument/2006/relationships" rot="180" type="chord" r:blip="">
                <dgm:adjLst>
                  <dgm:adj idx="1" val="80"/>
                  <dgm:adj idx="2" val="-80"/>
                </dgm:adjLst>
              </dgm:shape>
            </dgm:else>
          </dgm:choose>
          <dgm:presOf/>
        </dgm:layoutNode>
        <dgm:layoutNode name="Pie" styleLbl="alignNode1">
          <dgm:alg type="sp"/>
          <dgm:choose name="Name10">
            <dgm:if name="Name11" func="var" arg="dir" op="equ" val="norm">
              <dgm:choose name="Name12">
                <dgm:if name="Name13" axis="precedSib" ptType="node" func="cnt" op="equ" val="0">
                  <dgm:choose name="Name14">
                    <dgm:if name="Name15" axis="followSib" ptType="node" func="cnt" op="equ" val="0">
                      <dgm:shape xmlns:r="http://schemas.openxmlformats.org/officeDocument/2006/relationships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if name="Name16" axis="followSib" ptType="node" func="cnt" op="equ" val="1">
                      <dgm:shape xmlns:r="http://schemas.openxmlformats.org/officeDocument/2006/relationships" type="pie" r:blip="">
                        <dgm:adjLst>
                          <dgm:adj idx="1" val="180"/>
                          <dgm:adj idx="2" val="-90"/>
                        </dgm:adjLst>
                      </dgm:shape>
                    </dgm:if>
                    <dgm:if name="Name17" axis="followSib" ptType="node" func="cnt" op="equ" val="2">
                      <dgm:shape xmlns:r="http://schemas.openxmlformats.org/officeDocument/2006/relationships" type="pie" r:blip="">
                        <dgm:adjLst>
                          <dgm:adj idx="1" val="-150"/>
                          <dgm:adj idx="2" val="-90"/>
                        </dgm:adjLst>
                      </dgm:shape>
                    </dgm:if>
                    <dgm:if name="Name18" axis="followSib" ptType="node" func="cnt" op="equ" val="3">
                      <dgm:shape xmlns:r="http://schemas.openxmlformats.org/officeDocument/2006/relationships" type="pie" r:blip="">
                        <dgm:adjLst>
                          <dgm:adj idx="1" val="-135"/>
                          <dgm:adj idx="2" val="-90"/>
                        </dgm:adjLst>
                      </dgm:shape>
                    </dgm:if>
                    <dgm:if name="Name19" axis="followSib" ptType="node" func="cnt" op="equ" val="4">
                      <dgm:shape xmlns:r="http://schemas.openxmlformats.org/officeDocument/2006/relationships" type="pie" r:blip="">
                        <dgm:adjLst>
                          <dgm:adj idx="1" val="-126"/>
                          <dgm:adj idx="2" val="-90"/>
                        </dgm:adjLst>
                      </dgm:shape>
                    </dgm:if>
                    <dgm:if name="Name20" axis="followSib" ptType="node" func="cnt" op="equ" val="5">
                      <dgm:shape xmlns:r="http://schemas.openxmlformats.org/officeDocument/2006/relationships" type="pie" r:blip="">
                        <dgm:adjLst>
                          <dgm:adj idx="1" val="-120"/>
                          <dgm:adj idx="2" val="-90"/>
                        </dgm:adjLst>
                      </dgm:shape>
                    </dgm:if>
                    <dgm:else name="Name21">
                      <dgm:shape xmlns:r="http://schemas.openxmlformats.org/officeDocument/2006/relationships" type="pie" r:blip="">
                        <dgm:adjLst>
                          <dgm:adj idx="1" val="-115.7143"/>
                          <dgm:adj idx="2" val="-90"/>
                        </dgm:adjLst>
                      </dgm:shape>
                    </dgm:else>
                  </dgm:choose>
                </dgm:if>
                <dgm:if name="Name22" axis="precedSib" ptType="node" func="cnt" op="equ" val="1">
                  <dgm:choose name="Name23">
                    <dgm:if name="Name24" axis="followSib" ptType="node" func="cnt" op="equ" val="0">
                      <dgm:shape xmlns:r="http://schemas.openxmlformats.org/officeDocument/2006/relationships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if name="Name25" axis="followSib" ptType="node" func="cnt" op="equ" val="1">
                      <dgm:shape xmlns:r="http://schemas.openxmlformats.org/officeDocument/2006/relationships" type="pie" r:blip="">
                        <dgm:adjLst>
                          <dgm:adj idx="1" val="150"/>
                          <dgm:adj idx="2" val="-90"/>
                        </dgm:adjLst>
                      </dgm:shape>
                    </dgm:if>
                    <dgm:if name="Name26" axis="followSib" ptType="node" func="cnt" op="equ" val="2">
                      <dgm:shape xmlns:r="http://schemas.openxmlformats.org/officeDocument/2006/relationships" type="pie" r:blip="">
                        <dgm:adjLst>
                          <dgm:adj idx="1" val="180"/>
                          <dgm:adj idx="2" val="-90"/>
                        </dgm:adjLst>
                      </dgm:shape>
                    </dgm:if>
                    <dgm:if name="Name27" axis="followSib" ptType="node" func="cnt" op="equ" val="3">
                      <dgm:shape xmlns:r="http://schemas.openxmlformats.org/officeDocument/2006/relationships" type="pie" r:blip="">
                        <dgm:adjLst>
                          <dgm:adj idx="1" val="-162"/>
                          <dgm:adj idx="2" val="-90"/>
                        </dgm:adjLst>
                      </dgm:shape>
                    </dgm:if>
                    <dgm:if name="Name28" axis="followSib" ptType="node" func="cnt" op="equ" val="4">
                      <dgm:shape xmlns:r="http://schemas.openxmlformats.org/officeDocument/2006/relationships" type="pie" r:blip="">
                        <dgm:adjLst>
                          <dgm:adj idx="1" val="-150"/>
                          <dgm:adj idx="2" val="-90"/>
                        </dgm:adjLst>
                      </dgm:shape>
                    </dgm:if>
                    <dgm:else name="Name29">
                      <dgm:shape xmlns:r="http://schemas.openxmlformats.org/officeDocument/2006/relationships" type="pie" r:blip="">
                        <dgm:adjLst>
                          <dgm:adj idx="1" val="-141.4286"/>
                          <dgm:adj idx="2" val="-90"/>
                        </dgm:adjLst>
                      </dgm:shape>
                    </dgm:else>
                  </dgm:choose>
                </dgm:if>
                <dgm:if name="Name30" axis="precedSib" ptType="node" func="cnt" op="equ" val="2">
                  <dgm:choose name="Name31">
                    <dgm:if name="Name32" axis="followSib" ptType="node" func="cnt" op="equ" val="0">
                      <dgm:shape xmlns:r="http://schemas.openxmlformats.org/officeDocument/2006/relationships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if name="Name33" axis="followSib" ptType="node" func="cnt" op="equ" val="1">
                      <dgm:shape xmlns:r="http://schemas.openxmlformats.org/officeDocument/2006/relationships" type="pie" r:blip="">
                        <dgm:adjLst>
                          <dgm:adj idx="1" val="135"/>
                          <dgm:adj idx="2" val="-90"/>
                        </dgm:adjLst>
                      </dgm:shape>
                    </dgm:if>
                    <dgm:if name="Name34" axis="followSib" ptType="node" func="cnt" op="equ" val="2">
                      <dgm:shape xmlns:r="http://schemas.openxmlformats.org/officeDocument/2006/relationships" type="pie" r:blip="">
                        <dgm:adjLst>
                          <dgm:adj idx="1" val="162"/>
                          <dgm:adj idx="2" val="-90"/>
                        </dgm:adjLst>
                      </dgm:shape>
                    </dgm:if>
                    <dgm:if name="Name35" axis="followSib" ptType="node" func="cnt" op="equ" val="3">
                      <dgm:shape xmlns:r="http://schemas.openxmlformats.org/officeDocument/2006/relationships" type="pie" r:blip="">
                        <dgm:adjLst>
                          <dgm:adj idx="1" val="180"/>
                          <dgm:adj idx="2" val="-90"/>
                        </dgm:adjLst>
                      </dgm:shape>
                    </dgm:if>
                    <dgm:else name="Name36">
                      <dgm:shape xmlns:r="http://schemas.openxmlformats.org/officeDocument/2006/relationships" type="pie" r:blip="">
                        <dgm:adjLst>
                          <dgm:adj idx="1" val="-167.1429"/>
                          <dgm:adj idx="2" val="-90"/>
                        </dgm:adjLst>
                      </dgm:shape>
                    </dgm:else>
                  </dgm:choose>
                </dgm:if>
                <dgm:if name="Name37" axis="precedSib" ptType="node" func="cnt" op="equ" val="3">
                  <dgm:choose name="Name38">
                    <dgm:if name="Name39" axis="followSib" ptType="node" func="cnt" op="equ" val="0">
                      <dgm:shape xmlns:r="http://schemas.openxmlformats.org/officeDocument/2006/relationships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if name="Name40" axis="followSib" ptType="node" func="cnt" op="equ" val="1">
                      <dgm:shape xmlns:r="http://schemas.openxmlformats.org/officeDocument/2006/relationships" type="pie" r:blip="">
                        <dgm:adjLst>
                          <dgm:adj idx="1" val="126"/>
                          <dgm:adj idx="2" val="-90"/>
                        </dgm:adjLst>
                      </dgm:shape>
                    </dgm:if>
                    <dgm:if name="Name41" axis="followSib" ptType="node" func="cnt" op="equ" val="2">
                      <dgm:shape xmlns:r="http://schemas.openxmlformats.org/officeDocument/2006/relationships" type="pie" r:blip="">
                        <dgm:adjLst>
                          <dgm:adj idx="1" val="150"/>
                          <dgm:adj idx="2" val="-90"/>
                        </dgm:adjLst>
                      </dgm:shape>
                    </dgm:if>
                    <dgm:else name="Name42">
                      <dgm:shape xmlns:r="http://schemas.openxmlformats.org/officeDocument/2006/relationships" type="pie" r:blip="">
                        <dgm:adjLst>
                          <dgm:adj idx="1" val="167.1429"/>
                          <dgm:adj idx="2" val="-90"/>
                        </dgm:adjLst>
                      </dgm:shape>
                    </dgm:else>
                  </dgm:choose>
                </dgm:if>
                <dgm:if name="Name43" axis="precedSib" ptType="node" func="cnt" op="equ" val="4">
                  <dgm:choose name="Name44">
                    <dgm:if name="Name45" axis="followSib" ptType="node" func="cnt" op="equ" val="0">
                      <dgm:shape xmlns:r="http://schemas.openxmlformats.org/officeDocument/2006/relationships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if name="Name46" axis="followSib" ptType="node" func="cnt" op="equ" val="1">
                      <dgm:shape xmlns:r="http://schemas.openxmlformats.org/officeDocument/2006/relationships" type="pie" r:blip="">
                        <dgm:adjLst>
                          <dgm:adj idx="1" val="120"/>
                          <dgm:adj idx="2" val="-90"/>
                        </dgm:adjLst>
                      </dgm:shape>
                    </dgm:if>
                    <dgm:else name="Name47">
                      <dgm:shape xmlns:r="http://schemas.openxmlformats.org/officeDocument/2006/relationships" type="pie" r:blip="">
                        <dgm:adjLst>
                          <dgm:adj idx="1" val="141.4286"/>
                          <dgm:adj idx="2" val="-90"/>
                        </dgm:adjLst>
                      </dgm:shape>
                    </dgm:else>
                  </dgm:choose>
                </dgm:if>
                <dgm:if name="Name48" axis="precedSib" ptType="node" func="cnt" op="equ" val="5">
                  <dgm:choose name="Name49">
                    <dgm:if name="Name50" axis="followSib" ptType="node" func="cnt" op="equ" val="0">
                      <dgm:shape xmlns:r="http://schemas.openxmlformats.org/officeDocument/2006/relationships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else name="Name51">
                      <dgm:shape xmlns:r="http://schemas.openxmlformats.org/officeDocument/2006/relationships" type="pie" r:blip="">
                        <dgm:adjLst>
                          <dgm:adj idx="1" val="115.7143"/>
                          <dgm:adj idx="2" val="-90"/>
                        </dgm:adjLst>
                      </dgm:shape>
                    </dgm:else>
                  </dgm:choose>
                </dgm:if>
                <dgm:else name="Name52">
                  <dgm:shape xmlns:r="http://schemas.openxmlformats.org/officeDocument/2006/relationships" type="pie" r:blip="">
                    <dgm:adjLst>
                      <dgm:adj idx="1" val="90"/>
                      <dgm:adj idx="2" val="-90"/>
                    </dgm:adjLst>
                  </dgm:shape>
                </dgm:else>
              </dgm:choose>
            </dgm:if>
            <dgm:else name="Name53">
              <dgm:choose name="Name54">
                <dgm:if name="Name55" axis="precedSib" ptType="node" func="cnt" op="equ" val="0">
                  <dgm:choose name="Name56">
                    <dgm:if name="Name57" axis="followSib" ptType="node" func="cnt" op="equ" val="0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if name="Name58" axis="followSib" ptType="node" func="cnt" op="equ" val="1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80"/>
                        </dgm:adjLst>
                      </dgm:shape>
                    </dgm:if>
                    <dgm:if name="Name59" axis="followSib" ptType="node" func="cnt" op="equ" val="2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50"/>
                        </dgm:adjLst>
                      </dgm:shape>
                    </dgm:if>
                    <dgm:if name="Name60" axis="followSib" ptType="node" func="cnt" op="equ" val="3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35"/>
                        </dgm:adjLst>
                      </dgm:shape>
                    </dgm:if>
                    <dgm:if name="Name61" axis="followSib" ptType="node" func="cnt" op="equ" val="4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26"/>
                        </dgm:adjLst>
                      </dgm:shape>
                    </dgm:if>
                    <dgm:if name="Name62" axis="followSib" ptType="node" func="cnt" op="equ" val="5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20"/>
                        </dgm:adjLst>
                      </dgm:shape>
                    </dgm:if>
                    <dgm:else name="Name63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15.7143"/>
                        </dgm:adjLst>
                      </dgm:shape>
                    </dgm:else>
                  </dgm:choose>
                </dgm:if>
                <dgm:if name="Name64" axis="precedSib" ptType="node" func="cnt" op="equ" val="1">
                  <dgm:choose name="Name65">
                    <dgm:if name="Name66" axis="followSib" ptType="node" func="cnt" op="equ" val="0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if name="Name67" axis="followSib" ptType="node" func="cnt" op="equ" val="1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150"/>
                        </dgm:adjLst>
                      </dgm:shape>
                    </dgm:if>
                    <dgm:if name="Name68" axis="followSib" ptType="node" func="cnt" op="equ" val="2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80"/>
                        </dgm:adjLst>
                      </dgm:shape>
                    </dgm:if>
                    <dgm:if name="Name69" axis="followSib" ptType="node" func="cnt" op="equ" val="3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62"/>
                        </dgm:adjLst>
                      </dgm:shape>
                    </dgm:if>
                    <dgm:if name="Name70" axis="followSib" ptType="node" func="cnt" op="equ" val="4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50"/>
                        </dgm:adjLst>
                      </dgm:shape>
                    </dgm:if>
                    <dgm:else name="Name71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41.4286"/>
                        </dgm:adjLst>
                      </dgm:shape>
                    </dgm:else>
                  </dgm:choose>
                </dgm:if>
                <dgm:if name="Name72" axis="precedSib" ptType="node" func="cnt" op="equ" val="2">
                  <dgm:choose name="Name73">
                    <dgm:if name="Name74" axis="followSib" ptType="node" func="cnt" op="equ" val="0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if name="Name75" axis="followSib" ptType="node" func="cnt" op="equ" val="1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135"/>
                        </dgm:adjLst>
                      </dgm:shape>
                    </dgm:if>
                    <dgm:if name="Name76" axis="followSib" ptType="node" func="cnt" op="equ" val="2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162"/>
                        </dgm:adjLst>
                      </dgm:shape>
                    </dgm:if>
                    <dgm:if name="Name77" axis="followSib" ptType="node" func="cnt" op="equ" val="3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80"/>
                        </dgm:adjLst>
                      </dgm:shape>
                    </dgm:if>
                    <dgm:else name="Name78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67.1429"/>
                        </dgm:adjLst>
                      </dgm:shape>
                    </dgm:else>
                  </dgm:choose>
                </dgm:if>
                <dgm:if name="Name79" axis="precedSib" ptType="node" func="cnt" op="equ" val="3">
                  <dgm:choose name="Name80">
                    <dgm:if name="Name81" axis="followSib" ptType="node" func="cnt" op="equ" val="0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if name="Name82" axis="followSib" ptType="node" func="cnt" op="equ" val="1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126"/>
                        </dgm:adjLst>
                      </dgm:shape>
                    </dgm:if>
                    <dgm:if name="Name83" axis="followSib" ptType="node" func="cnt" op="equ" val="2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150"/>
                        </dgm:adjLst>
                      </dgm:shape>
                    </dgm:if>
                    <dgm:else name="Name84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167.1429"/>
                        </dgm:adjLst>
                      </dgm:shape>
                    </dgm:else>
                  </dgm:choose>
                </dgm:if>
                <dgm:if name="Name85" axis="precedSib" ptType="node" func="cnt" op="equ" val="4">
                  <dgm:choose name="Name86">
                    <dgm:if name="Name87" axis="followSib" ptType="node" func="cnt" op="equ" val="0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if name="Name88" axis="followSib" ptType="node" func="cnt" op="equ" val="1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120"/>
                        </dgm:adjLst>
                      </dgm:shape>
                    </dgm:if>
                    <dgm:else name="Name89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141.4286"/>
                        </dgm:adjLst>
                      </dgm:shape>
                    </dgm:else>
                  </dgm:choose>
                </dgm:if>
                <dgm:if name="Name90" axis="precedSib" ptType="node" func="cnt" op="equ" val="5">
                  <dgm:choose name="Name91">
                    <dgm:if name="Name92" axis="followSib" ptType="node" func="cnt" op="equ" val="0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else name="Name93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115.7143"/>
                        </dgm:adjLst>
                      </dgm:shape>
                    </dgm:else>
                  </dgm:choose>
                </dgm:if>
                <dgm:else name="Name94">
                  <dgm:shape xmlns:r="http://schemas.openxmlformats.org/officeDocument/2006/relationships" rot="180" type="pie" r:blip="">
                    <dgm:adjLst>
                      <dgm:adj idx="1" val="90"/>
                      <dgm:adj idx="2" val="-90"/>
                    </dgm:adjLst>
                  </dgm:shape>
                </dgm:else>
              </dgm:choose>
            </dgm:else>
          </dgm:choose>
          <dgm:presOf/>
        </dgm:layoutNode>
        <dgm:layoutNode name="Parent" styleLbl="revTx">
          <dgm:varLst>
            <dgm:chMax val="1"/>
            <dgm:chPref val="1"/>
            <dgm:bulletEnabled val="1"/>
          </dgm:varLst>
          <dgm:choose name="Name95">
            <dgm:if name="Name96" func="var" arg="dir" op="equ" val="norm">
              <dgm:alg type="tx">
                <dgm:param type="parTxLTRAlign" val="r"/>
                <dgm:param type="parTxRTLAlign" val="r"/>
                <dgm:param type="shpTxLTRAlignCh" val="r"/>
                <dgm:param type="shpTxRTLAlignCh" val="r"/>
                <dgm:param type="txAnchorVert" val="b"/>
                <dgm:param type="autoTxRot" val="grav"/>
              </dgm:alg>
            </dgm:if>
            <dgm:else name="Name97">
              <dgm:alg type="tx">
                <dgm:param type="parTxLTRAlign" val="l"/>
                <dgm:param type="parTxRTLAlign" val="l"/>
                <dgm:param type="shpTxLTRAlignCh" val="l"/>
                <dgm:param type="shpTxRTLAlignCh" val="l"/>
                <dgm:param type="txAnchorVert" val="b"/>
                <dgm:param type="autoTxRot" val="grav"/>
              </dgm:alg>
            </dgm:else>
          </dgm:choose>
          <dgm:choose name="Name98">
            <dgm:if name="Name99" func="var" arg="dir" op="equ" val="norm">
              <dgm:shape xmlns:r="http://schemas.openxmlformats.org/officeDocument/2006/relationships" rot="-90" type="rect" r:blip="">
                <dgm:adjLst/>
              </dgm:shape>
            </dgm:if>
            <dgm:else name="Name100">
              <dgm:shape xmlns:r="http://schemas.openxmlformats.org/officeDocument/2006/relationships" rot="90" type="rect" r:blip="">
                <dgm:adjLst/>
              </dgm:shape>
            </dgm:else>
          </dgm:choose>
          <dgm:presOf axis="self" ptType="node"/>
          <dgm:constrLst>
            <dgm:constr type="lMarg" refType="primFontSz" fact="0"/>
            <dgm:constr type="rMarg" refType="primFontSz" fact="0"/>
            <dgm:constr type="tMarg" refType="primFontSz" fact="0"/>
            <dgm:constr type="bMarg" refType="primFontSz" fact="0"/>
          </dgm:constrLst>
          <dgm:ruleLst>
            <dgm:rule type="primFontSz" val="5" fact="NaN" max="NaN"/>
          </dgm:ruleLst>
        </dgm:layoutNode>
      </dgm:layoutNode>
      <dgm:choose name="Name101">
        <dgm:if name="Name102" axis="ch" ptType="node" func="cnt" op="gte" val="1">
          <dgm:forEach name="negSibTransForEach" axis="ch" ptType="sibTrans" hideLastTrans="0" cnt="1">
            <dgm:layoutNode name="negSibTrans">
              <dgm:alg type="sp"/>
              <dgm:shape xmlns:r="http://schemas.openxmlformats.org/officeDocument/2006/relationships" r:blip="">
                <dgm:adjLst/>
              </dgm:shape>
            </dgm:layoutNode>
          </dgm:forEach>
          <dgm:layoutNode name="composite">
            <dgm:alg type="composite">
              <dgm:param type="ar" val="0.5"/>
            </dgm:alg>
            <dgm:shape xmlns:r="http://schemas.openxmlformats.org/officeDocument/2006/relationships" r:blip="">
              <dgm:adjLst/>
            </dgm:shape>
            <dgm:choose name="Name103">
              <dgm:if name="Name104" func="var" arg="dir" op="equ" val="norm">
                <dgm:constrLst>
                  <dgm:constr type="l" for="ch" forName="Child" refType="w" fact="0"/>
                  <dgm:constr type="t" for="ch" forName="Child" refType="h" fact="0"/>
                  <dgm:constr type="w" for="ch" forName="Child" refType="w"/>
                  <dgm:constr type="h" for="ch" forName="Child" refType="h"/>
                </dgm:constrLst>
              </dgm:if>
              <dgm:else name="Name105">
                <dgm:constrLst>
                  <dgm:constr type="r" for="ch" forName="Child" refType="w"/>
                  <dgm:constr type="t" for="ch" forName="Child" refType="h" fact="0"/>
                  <dgm:constr type="w" for="ch" forName="Child" refType="w"/>
                  <dgm:constr type="h" for="ch" forName="Child" refType="h"/>
                </dgm:constrLst>
              </dgm:else>
            </dgm:choose>
            <dgm:ruleLst/>
            <dgm:layoutNode name="Child" styleLbl="revTx">
              <dgm:varLst>
                <dgm:chMax val="0"/>
                <dgm:chPref val="0"/>
                <dgm:bulletEnabled val="1"/>
              </dgm:varLst>
              <dgm:choose name="Name106">
                <dgm:if name="Name107" func="var" arg="dir" op="equ" val="norm">
                  <dgm:alg type="tx">
                    <dgm:param type="parTxLTRAlign" val="l"/>
                    <dgm:param type="parTxRTLAlign" val="r"/>
                    <dgm:param type="txAnchorVert" val="t"/>
                  </dgm:alg>
                </dgm:if>
                <dgm:else name="Name108">
                  <dgm:alg type="tx">
                    <dgm:param type="parTxLTRAlign" val="r"/>
                    <dgm:param type="parTxRTLAlign" val="l"/>
                    <dgm:param type="txAnchorVert" val="t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"/>
                <dgm:constr type="rMarg" refType="primFontSz" fact="0"/>
                <dgm:constr type="tMarg" refType="primFontSz" fact="0"/>
                <dgm:constr type="bMarg" refType="primFontSz" fact="0"/>
              </dgm:constrLst>
              <dgm:ruleLst>
                <dgm:rule type="primFontSz" val="5" fact="NaN" max="NaN"/>
              </dgm:ruleLst>
            </dgm:layoutNode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</dgm:layoutNode>
          </dgm:forEach>
        </dgm:if>
        <dgm:else name="Name109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450368-8865-4DEE-9B24-3CF84EEA0D15}" type="datetimeFigureOut">
              <a:rPr lang="th-TH" smtClean="0"/>
              <a:t>23/11/63</a:t>
            </a:fld>
            <a:endParaRPr lang="th-TH"/>
          </a:p>
        </p:txBody>
      </p:sp>
      <p:sp>
        <p:nvSpPr>
          <p:cNvPr id="4" name="ตัวแทน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" y="746125"/>
            <a:ext cx="6629400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5800" y="4724202"/>
            <a:ext cx="5486400" cy="447556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84613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501A8C-A08F-4CB1-9589-B1F21C0A8EE5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737875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" y="746125"/>
            <a:ext cx="6629400" cy="372903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2E8AAD-229C-458C-8634-3EAE428295AA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94209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>
          <a:xfrm>
            <a:off x="114300" y="746125"/>
            <a:ext cx="6629400" cy="3729038"/>
          </a:xfrm>
        </p:spPr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01A8C-A08F-4CB1-9589-B1F21C0A8EE5}" type="slidenum">
              <a:rPr lang="th-TH" smtClean="0"/>
              <a:t>18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831157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คลิกเพื่อแก้ไขลักษณะชื่อเรื่องรองต้นแบบ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CCC83-149C-4178-80F6-F73BDB7D9414}" type="datetimeFigureOut">
              <a:rPr lang="th-TH" smtClean="0"/>
              <a:t>23/11/63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F0FB7-757A-4E72-939C-8C6C8662FFD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677771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CCC83-149C-4178-80F6-F73BDB7D9414}" type="datetimeFigureOut">
              <a:rPr lang="th-TH" smtClean="0"/>
              <a:t>23/11/63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F0FB7-757A-4E72-939C-8C6C8662FFD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300202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CCC83-149C-4178-80F6-F73BDB7D9414}" type="datetimeFigureOut">
              <a:rPr lang="th-TH" smtClean="0"/>
              <a:t>23/11/63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F0FB7-757A-4E72-939C-8C6C8662FFD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291455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CCC83-149C-4178-80F6-F73BDB7D9414}" type="datetimeFigureOut">
              <a:rPr lang="th-TH" smtClean="0"/>
              <a:t>23/11/63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F0FB7-757A-4E72-939C-8C6C8662FFD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838681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แทน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แทนเนื้อหา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แทน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CCC83-149C-4178-80F6-F73BDB7D9414}" type="datetimeFigureOut">
              <a:rPr lang="th-TH" smtClean="0"/>
              <a:t>23/11/63</a:t>
            </a:fld>
            <a:endParaRPr lang="th-TH"/>
          </a:p>
        </p:txBody>
      </p:sp>
      <p:sp>
        <p:nvSpPr>
          <p:cNvPr id="8" name="ตัวแทน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แทน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F0FB7-757A-4E72-939C-8C6C8662FFD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375830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CCC83-149C-4178-80F6-F73BDB7D9414}" type="datetimeFigureOut">
              <a:rPr lang="th-TH" smtClean="0"/>
              <a:t>23/11/63</a:t>
            </a:fld>
            <a:endParaRPr lang="th-TH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F0FB7-757A-4E72-939C-8C6C8662FFD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212619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CCC83-149C-4178-80F6-F73BDB7D9414}" type="datetimeFigureOut">
              <a:rPr lang="th-TH" smtClean="0"/>
              <a:t>23/11/63</a:t>
            </a:fld>
            <a:endParaRPr lang="th-TH"/>
          </a:p>
        </p:txBody>
      </p:sp>
      <p:sp>
        <p:nvSpPr>
          <p:cNvPr id="3" name="ตัวแทน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F0FB7-757A-4E72-939C-8C6C8662FFD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918762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CCC83-149C-4178-80F6-F73BDB7D9414}" type="datetimeFigureOut">
              <a:rPr lang="th-TH" smtClean="0"/>
              <a:t>23/11/63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F0FB7-757A-4E72-939C-8C6C8662FFD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150435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แทนรูปภาพ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CCC83-149C-4178-80F6-F73BDB7D9414}" type="datetimeFigureOut">
              <a:rPr lang="th-TH" smtClean="0"/>
              <a:t>23/11/63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F0FB7-757A-4E72-939C-8C6C8662FFD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500330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CCC83-149C-4178-80F6-F73BDB7D9414}" type="datetimeFigureOut">
              <a:rPr lang="th-TH" smtClean="0"/>
              <a:t>23/11/63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F0FB7-757A-4E72-939C-8C6C8662FFD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656772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CCC83-149C-4178-80F6-F73BDB7D9414}" type="datetimeFigureOut">
              <a:rPr lang="th-TH" smtClean="0"/>
              <a:t>23/11/63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F0FB7-757A-4E72-939C-8C6C8662FFD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892568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6CCC83-149C-4178-80F6-F73BDB7D9414}" type="datetimeFigureOut">
              <a:rPr lang="th-TH" smtClean="0"/>
              <a:t>23/11/63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F0FB7-757A-4E72-939C-8C6C8662FFD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012986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10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4.jpeg"/><Relationship Id="rId7" Type="http://schemas.openxmlformats.org/officeDocument/2006/relationships/image" Target="../media/image17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10" Type="http://schemas.openxmlformats.org/officeDocument/2006/relationships/image" Target="../media/image20.jpeg"/><Relationship Id="rId4" Type="http://schemas.openxmlformats.org/officeDocument/2006/relationships/hyperlink" Target="http://images.google.co.th/imgres?imgurl=http://image.ch7.com/Foodsociety/190/090130095656930.jpg&amp;imgrefurl=http://food.ch7.com/ListsContent.aspx?UserName=tangwah&amp;usg=__ZIT3374xYzKulNn9tJ_Wzzq4dII=&amp;h=357&amp;w=503&amp;sz=51&amp;hl=th&amp;start=40&amp;um=1&amp;tbnid=ukRaRKYQKQJuEM:&amp;tbnh=92&amp;tbnw=130&amp;prev=/images?q=%E0%B8%81%E0%B8%B4%E0%B8%99&amp;ndsp=20&amp;hl=th&amp;sa=N&amp;start=20&amp;um=1" TargetMode="External"/><Relationship Id="rId9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3" Type="http://schemas.openxmlformats.org/officeDocument/2006/relationships/image" Target="../media/image28.jpeg"/><Relationship Id="rId7" Type="http://schemas.openxmlformats.org/officeDocument/2006/relationships/image" Target="../media/image32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g"/><Relationship Id="rId5" Type="http://schemas.openxmlformats.org/officeDocument/2006/relationships/image" Target="../media/image30.jpg"/><Relationship Id="rId4" Type="http://schemas.openxmlformats.org/officeDocument/2006/relationships/image" Target="../media/image29.jp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3" Type="http://schemas.openxmlformats.org/officeDocument/2006/relationships/image" Target="../media/image34.gif"/><Relationship Id="rId7" Type="http://schemas.openxmlformats.org/officeDocument/2006/relationships/image" Target="../media/image38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jp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jpg"/><Relationship Id="rId5" Type="http://schemas.openxmlformats.org/officeDocument/2006/relationships/image" Target="../media/image43.jpg"/><Relationship Id="rId4" Type="http://schemas.openxmlformats.org/officeDocument/2006/relationships/image" Target="../media/image42.jp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jpeg"/><Relationship Id="rId3" Type="http://schemas.openxmlformats.org/officeDocument/2006/relationships/image" Target="../media/image46.jpeg"/><Relationship Id="rId7" Type="http://schemas.openxmlformats.org/officeDocument/2006/relationships/image" Target="../media/image50.pn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openxmlformats.org/officeDocument/2006/relationships/image" Target="../media/image47.png"/><Relationship Id="rId9" Type="http://schemas.openxmlformats.org/officeDocument/2006/relationships/image" Target="../media/image52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hyperlink" Target="http://www.google.co.th/url?sa=i&amp;rct=j&amp;q=&amp;esrc=s&amp;source=images&amp;cd=&amp;cad=rja&amp;uact=8&amp;ved=0ahUKEwjOr9THp_nSAhUYTo8KHYDyDxAQjRwIBw&amp;url=http://www.foodnetworksolution.com/wiki/word/0352/good-manufacturing-practice-gmp&amp;psig=AFQjCNHJ54AxHmu1TylG2Y0YZkZWeJTs3w&amp;ust=1490794264925264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5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7" Type="http://schemas.openxmlformats.org/officeDocument/2006/relationships/image" Target="../media/image71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0.png"/><Relationship Id="rId5" Type="http://schemas.openxmlformats.org/officeDocument/2006/relationships/image" Target="../media/image69.jpeg"/><Relationship Id="rId4" Type="http://schemas.openxmlformats.org/officeDocument/2006/relationships/image" Target="../media/image68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.th/url?sa=i&amp;rct=j&amp;q=&amp;esrc=s&amp;source=images&amp;cd=&amp;cad=rja&amp;uact=8&amp;ved=0ahUKEwjHoPnvs_nSAhXLPI8KHRzLA5YQjRwIBw&amp;url=http://www.thairath.co.th/content/722568&amp;bvm=bv.150729734,d.c2I&amp;psig=AFQjCNFSiAaGt65i6vTMAiHHhCH3mUzL3Q&amp;ust=1490797556980620" TargetMode="External"/><Relationship Id="rId2" Type="http://schemas.openxmlformats.org/officeDocument/2006/relationships/image" Target="../media/image7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9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hyperlink" Target="http://www.google.co.th/url?sa=i&amp;rct=j&amp;q=&amp;esrc=s&amp;source=images&amp;cd=&amp;cad=rja&amp;uact=8&amp;ved=0ahUKEwjVrfjVs_nSAhVKsI8KHSMsDKAQjRwIBw&amp;url=http://www.foodnetworksolution.com/wiki/word/0352/good-manufacturing-practice-gmp&amp;bvm=bv.150729734,d.c2I&amp;psig=AFQjCNExW3BrY2-1t_GZqdSVkreknZxOTw&amp;ust=1490797516071767" TargetMode="Externa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.xml"/><Relationship Id="rId3" Type="http://schemas.openxmlformats.org/officeDocument/2006/relationships/image" Target="../media/image80.png"/><Relationship Id="rId7" Type="http://schemas.openxmlformats.org/officeDocument/2006/relationships/image" Target="../media/image82.jpeg"/><Relationship Id="rId12" Type="http://schemas.microsoft.com/office/2007/relationships/diagramDrawing" Target="../diagrams/drawing3.xml"/><Relationship Id="rId2" Type="http://schemas.openxmlformats.org/officeDocument/2006/relationships/hyperlink" Target="http://www.google.co.th/url?sa=i&amp;rct=j&amp;q=&amp;esrc=s&amp;source=images&amp;cd=&amp;cad=rja&amp;uact=8&amp;ved=0ahUKEwixwoS1sfnSAhXERY8KHSyjC4UQjRwIBw&amp;url=http://isobengaluru.com/ISO22000.html&amp;bvm=bv.150729734,d.c2I&amp;psig=AFQjCNG1nIqcg3bWsYtFwB1dTNiVGsRdGg&amp;ust=1490796905563143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google.co.th/url?sa=i&amp;rct=j&amp;q=&amp;esrc=s&amp;source=images&amp;cd=&amp;cad=rja&amp;uact=8&amp;ved=0ahUKEwju-fC5svnSAhWLQ48KHfnNCtIQjRwIBw&amp;url=http://4toolsproduct.blogspot.com/2015/09/haccp.html&amp;bvm=bv.150729734,d.c2I&amp;psig=AFQjCNE-u7OMISOC6yEFPZbhUp9vLcLZjA&amp;ust=1490797186749672" TargetMode="External"/><Relationship Id="rId11" Type="http://schemas.openxmlformats.org/officeDocument/2006/relationships/diagramColors" Target="../diagrams/colors3.xml"/><Relationship Id="rId5" Type="http://schemas.openxmlformats.org/officeDocument/2006/relationships/image" Target="../media/image81.jpeg"/><Relationship Id="rId10" Type="http://schemas.openxmlformats.org/officeDocument/2006/relationships/diagramQuickStyle" Target="../diagrams/quickStyle3.xml"/><Relationship Id="rId4" Type="http://schemas.openxmlformats.org/officeDocument/2006/relationships/hyperlink" Target="http://www.google.co.th/url?sa=i&amp;rct=j&amp;q=&amp;esrc=s&amp;source=images&amp;cd=&amp;cad=rja&amp;uact=8&amp;ved=0ahUKEwiA4NimsvnSAhWHp48KHYAGCcsQjRwIBw&amp;url=http://tools4pro.blogspot.com/2015/07/iso-9001.html&amp;bvm=bv.150729734,d.c2I&amp;psig=AFQjCNFTsgXt-Obb1g79-vgYCQd6H04BbA&amp;ust=1490797033256146" TargetMode="External"/><Relationship Id="rId9" Type="http://schemas.openxmlformats.org/officeDocument/2006/relationships/diagramLayout" Target="../diagrams/layout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hyperlink" Target="http://www.google.co.th/url?sa=i&amp;rct=j&amp;q=&amp;esrc=s&amp;source=images&amp;cd=&amp;cad=rja&amp;uact=8&amp;ved=0ahUKEwjUwZnTsPnSAhWJsI8KHY3LAeAQjRwIBw&amp;url=http://premierhandling.com/cross-contamination-prevention/&amp;bvm=bv.150729734,d.c2I&amp;psig=AFQjCNFUxMHpfYv3mb0BG2ToAxhWjfQ1Dw&amp;ust=1490796568285944" TargetMode="Externa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hyperlink" Target="http://www.google.co.th/url?sa=i&amp;rct=j&amp;q=&amp;esrc=s&amp;source=images&amp;cd=&amp;cad=rja&amp;uact=8&amp;ved=0ahUKEwiSo6D6rfnSAhUFSo8KHaqVCfwQjRwIBw&amp;url=http://www.siemenscare.com/service_7.php&amp;bvm=bv.150729734,d.c2I&amp;psig=AFQjCNHGCZsgiuMizSPxSjVt8YXJu7nxiA&amp;ust=1490795968231717" TargetMode="Externa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8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2" Type="http://schemas.openxmlformats.org/officeDocument/2006/relationships/hyperlink" Target="http://www.google.co.th/url?sa=i&amp;rct=j&amp;q=&amp;esrc=s&amp;source=images&amp;cd=&amp;cad=rja&amp;uact=8&amp;ved=&amp;url=http://yungyingyrc.blogspot.com/2015/08/blog-post.html&amp;bvm=bv.150729734,d.c2I&amp;psig=AFQjCNEEPTr_ZCBbYuLCZPvA6AqxyAlpyw&amp;ust=1490795709560460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0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2" Type="http://schemas.openxmlformats.org/officeDocument/2006/relationships/hyperlink" Target="http://www.google.co.th/url?sa=i&amp;rct=j&amp;q=&amp;esrc=s&amp;source=images&amp;cd=&amp;cad=rja&amp;uact=8&amp;ved=0ahUKEwjDuLDoqfnSAhWKo48KHZeDDg4QjRwIBw&amp;url=http://papyrus.greenville.edu/2016/11/thank-you-notes/&amp;bvm=bv.150729734,d.c2I&amp;psig=AFQjCNFWl7_bJ_b-lrRyRqjWBmrwZpMrfw&amp;ust=1490794839977792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5A20CA3-5FC7-40A8-A236-1C4BFA31A9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63638"/>
            <a:ext cx="9144000" cy="347918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8B27D8E8-0A71-4F70-B7A3-8859933926A9}"/>
              </a:ext>
            </a:extLst>
          </p:cNvPr>
          <p:cNvSpPr/>
          <p:nvPr/>
        </p:nvSpPr>
        <p:spPr>
          <a:xfrm>
            <a:off x="827584" y="51052"/>
            <a:ext cx="72008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th-TH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โครงการ</a:t>
            </a:r>
            <a:r>
              <a:rPr lang="th-TH" sz="2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ศึกษาดูงานวิจัยเชิงพื้นที่และบริการชุมชน</a:t>
            </a:r>
          </a:p>
          <a:p>
            <a:pPr algn="ctr"/>
            <a:r>
              <a:rPr lang="th-TH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ศูนย์ประสานงานมหาวิทยาลัยเทคโนโลยีพระจอมเกล้าธนบุรี (มจธ.น่าน)</a:t>
            </a:r>
          </a:p>
          <a:p>
            <a:pPr algn="ctr"/>
            <a:r>
              <a:rPr lang="th-TH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และ</a:t>
            </a:r>
          </a:p>
          <a:p>
            <a:pPr algn="ctr"/>
            <a:r>
              <a:rPr lang="th-TH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 วิสาหกิจชุมชน ศูนย์การเรียนรู้โจ้โก้ อ.ภูเพียง จ.น่าน</a:t>
            </a:r>
            <a:endParaRPr lang="en-US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635EF5E-EE6A-478E-8DB2-D14626CE145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81" y="0"/>
            <a:ext cx="1903768" cy="55552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AA0E44C-1EA6-4D33-AAEC-50005C901DB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3301" y="-12526"/>
            <a:ext cx="2071454" cy="555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31618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4BB0DFD-61BB-452C-9DA4-2C39E0206D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123478"/>
            <a:ext cx="8424936" cy="905001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210C3D1B-B5BD-4367-984B-BEBDE90AAD56}"/>
              </a:ext>
            </a:extLst>
          </p:cNvPr>
          <p:cNvSpPr/>
          <p:nvPr/>
        </p:nvSpPr>
        <p:spPr>
          <a:xfrm>
            <a:off x="107503" y="1240413"/>
            <a:ext cx="8928993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th-TH" sz="5400" b="1" dirty="0"/>
              <a:t>โครงการมาตรฐานผลิตภัณฑ์ชุมชน(ม</a:t>
            </a:r>
            <a:r>
              <a:rPr lang="th-TH" sz="5400" b="1" dirty="0" err="1"/>
              <a:t>ผช</a:t>
            </a:r>
            <a:r>
              <a:rPr lang="th-TH" sz="5400" b="1" dirty="0"/>
              <a:t>) ของสำนักงานมาตรฐานผลิตภัณฑ์อุตสาหกรรม (สมอ.)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8852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11DB09C-CD6A-487D-A992-3344390718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2764" y="0"/>
            <a:ext cx="4618472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6058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ชื่อเรื่อง 1"/>
          <p:cNvSpPr txBox="1">
            <a:spLocks/>
          </p:cNvSpPr>
          <p:nvPr/>
        </p:nvSpPr>
        <p:spPr>
          <a:xfrm>
            <a:off x="-20276" y="4894008"/>
            <a:ext cx="9164275" cy="27003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th-TH" b="1" dirty="0"/>
          </a:p>
        </p:txBody>
      </p:sp>
      <p:sp>
        <p:nvSpPr>
          <p:cNvPr id="4" name="ชื่อเรื่อง 3"/>
          <p:cNvSpPr>
            <a:spLocks noGrp="1"/>
          </p:cNvSpPr>
          <p:nvPr>
            <p:ph type="title"/>
          </p:nvPr>
        </p:nvSpPr>
        <p:spPr>
          <a:xfrm>
            <a:off x="-22967" y="1059582"/>
            <a:ext cx="9143999" cy="2160240"/>
          </a:xfrm>
        </p:spPr>
        <p:txBody>
          <a:bodyPr>
            <a:normAutofit/>
          </a:bodyPr>
          <a:lstStyle/>
          <a:p>
            <a:r>
              <a:rPr lang="th-TH" sz="6600" b="1" dirty="0">
                <a:latin typeface="TH SarabunPSK" pitchFamily="34" charset="-34"/>
                <a:cs typeface="TH SarabunPSK" pitchFamily="34" charset="-34"/>
              </a:rPr>
              <a:t>สุขลักษณะที่ดีในการผลิต </a:t>
            </a:r>
            <a:r>
              <a:rPr lang="en-US" sz="6600" b="1" dirty="0">
                <a:latin typeface="TH SarabunPSK" pitchFamily="34" charset="-34"/>
                <a:cs typeface="TH SarabunPSK" pitchFamily="34" charset="-34"/>
              </a:rPr>
              <a:t>GMP </a:t>
            </a:r>
            <a:endParaRPr lang="th-TH" sz="6600" b="1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1026" name="Picture 2" descr="ผลการค้นหารูปภาพสำหรับ GMP HACC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3219822"/>
            <a:ext cx="5715000" cy="1571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ผลการค้นหารูปภาพสำหรับ GMP HACC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529"/>
            <a:ext cx="9144001" cy="990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70310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เนื้อหา 1"/>
          <p:cNvSpPr>
            <a:spLocks noGrp="1"/>
          </p:cNvSpPr>
          <p:nvPr>
            <p:ph idx="1"/>
          </p:nvPr>
        </p:nvSpPr>
        <p:spPr>
          <a:xfrm>
            <a:off x="3419872" y="448372"/>
            <a:ext cx="5282398" cy="1115265"/>
          </a:xfrm>
          <a:solidFill>
            <a:srgbClr val="FFFF00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th-TH" sz="6600" dirty="0">
                <a:latin typeface="TH SarabunPSK" pitchFamily="34" charset="-34"/>
                <a:cs typeface="TH SarabunPSK" pitchFamily="34" charset="-34"/>
              </a:rPr>
              <a:t>ทำไมต้องมี </a:t>
            </a:r>
            <a:r>
              <a:rPr lang="en-US" sz="6600" dirty="0">
                <a:latin typeface="TH SarabunPSK" pitchFamily="34" charset="-34"/>
                <a:cs typeface="TH SarabunPSK" pitchFamily="34" charset="-34"/>
              </a:rPr>
              <a:t>GMP</a:t>
            </a:r>
            <a:endParaRPr lang="th-TH" sz="6600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1026" name="Picture 2" descr="ผลการค้นหารูปภาพสำหรับ กฎหมายอาหาร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40" y="2295669"/>
            <a:ext cx="9113060" cy="2847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ผลการค้นหารูปภาพสำหรับ กฎหมายอาหาร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201" y="249492"/>
            <a:ext cx="2857500" cy="1607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39736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1"/>
          <p:cNvSpPr txBox="1">
            <a:spLocks/>
          </p:cNvSpPr>
          <p:nvPr/>
        </p:nvSpPr>
        <p:spPr>
          <a:xfrm>
            <a:off x="0" y="0"/>
            <a:ext cx="9144000" cy="857250"/>
          </a:xfrm>
          <a:prstGeom prst="rect">
            <a:avLst/>
          </a:prstGeom>
          <a:solidFill>
            <a:srgbClr val="FF99FF"/>
          </a:soli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6000" b="1" dirty="0">
                <a:latin typeface="TH SarabunPSK" pitchFamily="34" charset="-34"/>
                <a:cs typeface="TH SarabunPSK" pitchFamily="34" charset="-34"/>
              </a:rPr>
              <a:t>GMP </a:t>
            </a:r>
            <a:r>
              <a:rPr lang="th-TH" sz="6000" b="1" dirty="0">
                <a:latin typeface="TH SarabunPSK" pitchFamily="34" charset="-34"/>
                <a:cs typeface="TH SarabunPSK" pitchFamily="34" charset="-34"/>
              </a:rPr>
              <a:t>สามารถตรวจในอุตสาหกรรมปัจจุบัน</a:t>
            </a:r>
          </a:p>
        </p:txBody>
      </p:sp>
      <p:graphicFrame>
        <p:nvGraphicFramePr>
          <p:cNvPr id="5" name="ไดอะแกรม 4"/>
          <p:cNvGraphicFramePr/>
          <p:nvPr>
            <p:extLst>
              <p:ext uri="{D42A27DB-BD31-4B8C-83A1-F6EECF244321}">
                <p14:modId xmlns:p14="http://schemas.microsoft.com/office/powerpoint/2010/main" val="1639362049"/>
              </p:ext>
            </p:extLst>
          </p:nvPr>
        </p:nvGraphicFramePr>
        <p:xfrm>
          <a:off x="404162" y="1275606"/>
          <a:ext cx="8280920" cy="18722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 descr="ผลการค้นหารูปภาพสำหรับ อาหาร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22" r="16725"/>
          <a:stretch/>
        </p:blipFill>
        <p:spPr bwMode="auto">
          <a:xfrm>
            <a:off x="385481" y="2355726"/>
            <a:ext cx="2232213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ผลการค้นหารูปภาพสำหรับ เครื่องสำอาง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352" r="24215" b="23325"/>
          <a:stretch/>
        </p:blipFill>
        <p:spPr bwMode="auto">
          <a:xfrm>
            <a:off x="2771800" y="2427734"/>
            <a:ext cx="3970051" cy="1967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รูปภาพที่เกี่ยวข้อง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41" r="15434"/>
          <a:stretch/>
        </p:blipFill>
        <p:spPr bwMode="auto">
          <a:xfrm>
            <a:off x="6858000" y="2499742"/>
            <a:ext cx="2151529" cy="2022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57849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0" descr="3E1B9579-FFBD-4CF1-9C59-D9A58B961A5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1" y="4245769"/>
            <a:ext cx="1249363" cy="6691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9" descr="94ED4847-29A9-4E81-9FF1-BA942CAEAB0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4245769"/>
            <a:ext cx="1296988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8" name="Rectangle 25"/>
          <p:cNvSpPr>
            <a:spLocks noChangeArrowheads="1"/>
          </p:cNvSpPr>
          <p:nvPr/>
        </p:nvSpPr>
        <p:spPr bwMode="auto">
          <a:xfrm>
            <a:off x="395288" y="3363248"/>
            <a:ext cx="6769100" cy="523220"/>
          </a:xfrm>
          <a:prstGeom prst="rect">
            <a:avLst/>
          </a:prstGeom>
          <a:solidFill>
            <a:srgbClr val="800080">
              <a:alpha val="4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endParaRPr lang="en-US" altLang="en-US" b="1">
              <a:cs typeface="BrowalliaUPC" pitchFamily="34" charset="-34"/>
            </a:endParaRPr>
          </a:p>
        </p:txBody>
      </p:sp>
      <p:sp>
        <p:nvSpPr>
          <p:cNvPr id="6149" name="Rectangle 24"/>
          <p:cNvSpPr>
            <a:spLocks noChangeArrowheads="1"/>
          </p:cNvSpPr>
          <p:nvPr/>
        </p:nvSpPr>
        <p:spPr bwMode="auto">
          <a:xfrm>
            <a:off x="395288" y="2039869"/>
            <a:ext cx="6769100" cy="523220"/>
          </a:xfrm>
          <a:prstGeom prst="rect">
            <a:avLst/>
          </a:prstGeom>
          <a:solidFill>
            <a:srgbClr val="FF9900">
              <a:alpha val="4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endParaRPr lang="en-US" altLang="en-US" b="1">
              <a:cs typeface="BrowalliaUPC" pitchFamily="34" charset="-34"/>
            </a:endParaRPr>
          </a:p>
        </p:txBody>
      </p:sp>
      <p:sp>
        <p:nvSpPr>
          <p:cNvPr id="711682" name="Rectangle 2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395289" y="1545431"/>
            <a:ext cx="6480175" cy="2915841"/>
          </a:xfrm>
        </p:spPr>
        <p:txBody>
          <a:bodyPr>
            <a:normAutofit fontScale="92500" lnSpcReduction="10000"/>
          </a:bodyPr>
          <a:lstStyle/>
          <a:p>
            <a:pPr algn="thaiDist" eaLnBrk="1" hangingPunct="1">
              <a:buFontTx/>
              <a:buNone/>
              <a:defRPr/>
            </a:pPr>
            <a:r>
              <a:rPr lang="th-TH" b="1" dirty="0">
                <a:latin typeface="TH SarabunPSK" pitchFamily="34" charset="-34"/>
                <a:cs typeface="TH SarabunPSK" pitchFamily="34" charset="-34"/>
              </a:rPr>
              <a:t> 1. </a:t>
            </a:r>
            <a:r>
              <a:rPr lang="th-TH" b="1" dirty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H SarabunPSK" pitchFamily="34" charset="-34"/>
                <a:cs typeface="TH SarabunPSK" pitchFamily="34" charset="-34"/>
              </a:rPr>
              <a:t>วัตถุทุกชนิดที่คนกิน ดื่ม อม หรือนำเข้าสู่ร่างกาย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ไม่ว่าด้วยวิธีใดๆ หรือในรูปลักษณะใดๆ แต่ไม่รวมถึงยา วัตถุออกฤทธิ์ต่อจิตและประสาท หรือยาเสพติดให้โทษตามกฎหมายว่าด้วยการนั้น</a:t>
            </a:r>
          </a:p>
          <a:p>
            <a:pPr algn="thaiDist" eaLnBrk="1" hangingPunct="1">
              <a:buFontTx/>
              <a:buNone/>
              <a:defRPr/>
            </a:pPr>
            <a:r>
              <a:rPr lang="th-TH" b="1" dirty="0">
                <a:latin typeface="TH SarabunPSK" pitchFamily="34" charset="-34"/>
                <a:cs typeface="TH SarabunPSK" pitchFamily="34" charset="-34"/>
              </a:rPr>
              <a:t>2. </a:t>
            </a:r>
            <a:r>
              <a:rPr lang="th-TH" b="1" dirty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H SarabunPSK" pitchFamily="34" charset="-34"/>
                <a:cs typeface="TH SarabunPSK" pitchFamily="34" charset="-34"/>
              </a:rPr>
              <a:t>วัตถุที่มุ่งหมายสำหรับใช้หรือใช้เป็นส่วนผสมในการผลิตอาหาร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รวมถึงเจือปนอาหาร สี และ เครื่องปรุงแต่งกลิ่นรส</a:t>
            </a:r>
          </a:p>
        </p:txBody>
      </p:sp>
      <p:sp>
        <p:nvSpPr>
          <p:cNvPr id="711683" name="Rectangle 3"/>
          <p:cNvSpPr>
            <a:spLocks noChangeArrowheads="1"/>
          </p:cNvSpPr>
          <p:nvPr/>
        </p:nvSpPr>
        <p:spPr bwMode="auto">
          <a:xfrm>
            <a:off x="323851" y="1006079"/>
            <a:ext cx="8424863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990600" indent="-990600">
              <a:defRPr/>
            </a:pPr>
            <a:r>
              <a:rPr lang="th-TH" sz="3200" b="1" dirty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H SarabunPSK" pitchFamily="34" charset="-34"/>
                <a:cs typeface="TH SarabunPSK" pitchFamily="34" charset="-34"/>
              </a:rPr>
              <a:t>“อาหาร”</a:t>
            </a:r>
            <a:r>
              <a:rPr lang="th-TH" sz="3200" dirty="0">
                <a:latin typeface="TH SarabunPSK" pitchFamily="34" charset="-34"/>
                <a:cs typeface="TH SarabunPSK" pitchFamily="34" charset="-34"/>
              </a:rPr>
              <a:t> หมายความว่า ของกินหรือเครื่องค้ำจุนชีวิต ได้แก่</a:t>
            </a:r>
          </a:p>
        </p:txBody>
      </p:sp>
      <p:pic>
        <p:nvPicPr>
          <p:cNvPr id="6152" name="Picture 4" descr="090130095656930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1725" y="2409825"/>
            <a:ext cx="1238250" cy="7560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3" name="Picture 5" descr="eating-disorder-tm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1726" y="1491854"/>
            <a:ext cx="1223963" cy="8643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4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54" t="34489" r="46458" b="27116"/>
          <a:stretch>
            <a:fillRect/>
          </a:stretch>
        </p:blipFill>
        <p:spPr bwMode="auto">
          <a:xfrm>
            <a:off x="7451725" y="3219451"/>
            <a:ext cx="1296988" cy="9179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5" name="Picture 7" descr="pjpeg&amp;attachment=84893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0701" y="4300538"/>
            <a:ext cx="9366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6" name="Picture 8" descr="923137C0-BF47-4258-B1E1-094482F197A5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1726" y="4245769"/>
            <a:ext cx="1249363" cy="650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7" name="Picture 11" descr="EF193D55-CFC0-4187-AF27-3F6A951F4985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4300538"/>
            <a:ext cx="1162050" cy="48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8" name="Text Box 12"/>
          <p:cNvSpPr txBox="1">
            <a:spLocks noChangeArrowheads="1"/>
          </p:cNvSpPr>
          <p:nvPr/>
        </p:nvSpPr>
        <p:spPr bwMode="auto">
          <a:xfrm>
            <a:off x="179389" y="303610"/>
            <a:ext cx="8713787" cy="52322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th-TH" altLang="en-US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นิยาม </a:t>
            </a:r>
            <a:r>
              <a:rPr kumimoji="1" lang="th-TH" altLang="en-US" sz="20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(มาตรา 4)</a:t>
            </a:r>
          </a:p>
        </p:txBody>
      </p:sp>
      <p:grpSp>
        <p:nvGrpSpPr>
          <p:cNvPr id="6159" name="Group 8"/>
          <p:cNvGrpSpPr>
            <a:grpSpLocks/>
          </p:cNvGrpSpPr>
          <p:nvPr/>
        </p:nvGrpSpPr>
        <p:grpSpPr bwMode="auto">
          <a:xfrm>
            <a:off x="34925" y="4677966"/>
            <a:ext cx="609600" cy="457200"/>
            <a:chOff x="2352" y="2256"/>
            <a:chExt cx="720" cy="720"/>
          </a:xfrm>
        </p:grpSpPr>
        <p:sp>
          <p:nvSpPr>
            <p:cNvPr id="6163" name="Oval 9"/>
            <p:cNvSpPr>
              <a:spLocks noChangeArrowheads="1"/>
            </p:cNvSpPr>
            <p:nvPr/>
          </p:nvSpPr>
          <p:spPr bwMode="auto">
            <a:xfrm>
              <a:off x="2352" y="2256"/>
              <a:ext cx="720" cy="720"/>
            </a:xfrm>
            <a:prstGeom prst="ellips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9pPr>
            </a:lstStyle>
            <a:p>
              <a:pPr eaLnBrk="1" hangingPunct="1"/>
              <a:endParaRPr lang="en-US" altLang="en-US" sz="1800">
                <a:cs typeface="Arial" charset="0"/>
              </a:endParaRPr>
            </a:p>
          </p:txBody>
        </p:sp>
        <p:sp>
          <p:nvSpPr>
            <p:cNvPr id="6164" name="Line 10"/>
            <p:cNvSpPr>
              <a:spLocks noChangeShapeType="1"/>
            </p:cNvSpPr>
            <p:nvPr/>
          </p:nvSpPr>
          <p:spPr bwMode="auto">
            <a:xfrm>
              <a:off x="2640" y="2557"/>
              <a:ext cx="0" cy="275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165" name="Line 11"/>
            <p:cNvSpPr>
              <a:spLocks noChangeShapeType="1"/>
            </p:cNvSpPr>
            <p:nvPr/>
          </p:nvSpPr>
          <p:spPr bwMode="auto">
            <a:xfrm flipV="1">
              <a:off x="2352" y="2544"/>
              <a:ext cx="38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166" name="Line 12"/>
            <p:cNvSpPr>
              <a:spLocks noChangeShapeType="1"/>
            </p:cNvSpPr>
            <p:nvPr/>
          </p:nvSpPr>
          <p:spPr bwMode="auto">
            <a:xfrm flipH="1" flipV="1">
              <a:off x="2448" y="2640"/>
              <a:ext cx="192" cy="19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167" name="Line 13"/>
            <p:cNvSpPr>
              <a:spLocks noChangeShapeType="1"/>
            </p:cNvSpPr>
            <p:nvPr/>
          </p:nvSpPr>
          <p:spPr bwMode="auto">
            <a:xfrm flipV="1">
              <a:off x="2640" y="2544"/>
              <a:ext cx="240" cy="28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168" name="Line 14"/>
            <p:cNvSpPr>
              <a:spLocks noChangeShapeType="1"/>
            </p:cNvSpPr>
            <p:nvPr/>
          </p:nvSpPr>
          <p:spPr bwMode="auto">
            <a:xfrm>
              <a:off x="2448" y="2640"/>
              <a:ext cx="14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169" name="Line 15"/>
            <p:cNvSpPr>
              <a:spLocks noChangeShapeType="1"/>
            </p:cNvSpPr>
            <p:nvPr/>
          </p:nvSpPr>
          <p:spPr bwMode="auto">
            <a:xfrm>
              <a:off x="2640" y="2640"/>
              <a:ext cx="48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6161" name="Line 21"/>
          <p:cNvSpPr>
            <a:spLocks noChangeShapeType="1"/>
          </p:cNvSpPr>
          <p:nvPr/>
        </p:nvSpPr>
        <p:spPr bwMode="auto">
          <a:xfrm>
            <a:off x="646113" y="4939904"/>
            <a:ext cx="8532812" cy="0"/>
          </a:xfrm>
          <a:prstGeom prst="line">
            <a:avLst/>
          </a:prstGeom>
          <a:noFill/>
          <a:ln w="76200" cmpd="tri">
            <a:solidFill>
              <a:srgbClr val="008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4576037"/>
      </p:ext>
    </p:extLst>
  </p:cSld>
  <p:clrMapOvr>
    <a:masterClrMapping/>
  </p:clrMapOvr>
  <p:transition>
    <p:dissolv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539552" y="987574"/>
            <a:ext cx="8229600" cy="3394472"/>
          </a:xfrm>
        </p:spPr>
        <p:txBody>
          <a:bodyPr>
            <a:normAutofit/>
          </a:bodyPr>
          <a:lstStyle/>
          <a:p>
            <a:r>
              <a:rPr lang="th-TH" sz="2800" dirty="0">
                <a:latin typeface="TH SarabunPSK" pitchFamily="34" charset="-34"/>
                <a:cs typeface="TH SarabunPSK" pitchFamily="34" charset="-34"/>
              </a:rPr>
              <a:t>พระราชบัญญัติ </a:t>
            </a:r>
            <a:r>
              <a:rPr lang="th-TH" sz="2800" dirty="0" err="1">
                <a:latin typeface="TH SarabunPSK" pitchFamily="34" charset="-34"/>
                <a:cs typeface="TH SarabunPSK" pitchFamily="34" charset="-34"/>
              </a:rPr>
              <a:t>เครื่องสําอาง</a:t>
            </a:r>
            <a:r>
              <a:rPr lang="th-TH" sz="2800" dirty="0">
                <a:latin typeface="TH SarabunPSK" pitchFamily="34" charset="-34"/>
                <a:cs typeface="TH SarabunPSK" pitchFamily="34" charset="-34"/>
              </a:rPr>
              <a:t>พ.ศ. ๒๕๕๘  </a:t>
            </a:r>
          </a:p>
          <a:p>
            <a:pPr marL="457200" lvl="1" indent="0">
              <a:buNone/>
            </a:pPr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“</a:t>
            </a:r>
            <a:r>
              <a:rPr lang="th-TH" sz="2400" dirty="0" err="1">
                <a:latin typeface="TH SarabunPSK" pitchFamily="34" charset="-34"/>
                <a:cs typeface="TH SarabunPSK" pitchFamily="34" charset="-34"/>
              </a:rPr>
              <a:t>เครื่องสําอาง</a:t>
            </a:r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” หมายความว่า</a:t>
            </a:r>
          </a:p>
          <a:p>
            <a:pPr marL="457200" lvl="1" indent="0">
              <a:buNone/>
            </a:pPr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	วัตถุที่มุ่งหมาย</a:t>
            </a:r>
            <a:r>
              <a:rPr lang="th-TH" sz="2400" dirty="0" err="1">
                <a:latin typeface="TH SarabunPSK" pitchFamily="34" charset="-34"/>
                <a:cs typeface="TH SarabunPSK" pitchFamily="34" charset="-34"/>
              </a:rPr>
              <a:t>สําหรับ</a:t>
            </a:r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ใช้ทา ถู นวด โรย พ่น หยอด ใส่ อบ หรือ</a:t>
            </a:r>
            <a:r>
              <a:rPr lang="th-TH" sz="2400" dirty="0" err="1">
                <a:latin typeface="TH SarabunPSK" pitchFamily="34" charset="-34"/>
                <a:cs typeface="TH SarabunPSK" pitchFamily="34" charset="-34"/>
              </a:rPr>
              <a:t>กระทํา</a:t>
            </a:r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ด้วยวิธีอื่นใด</a:t>
            </a:r>
          </a:p>
          <a:p>
            <a:pPr marL="457200" lvl="1" indent="0">
              <a:buNone/>
            </a:pPr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กับส่วนภายนอกของร่างกายมนุษย์ และให้หมายความรวมถึงการใช้กับฟันและเยื่อบุในช่องปาก โดยมีวัตถุประสงค์เพื่อความสะอาด ความสวยงาม หรือเปลี่ยนแปลงลักษณะที่ปรากฏ หรือระงับกลิ่นกาย  หรือปกป้องดูแลส่วนต่างๆ นั้น ให้อยู่ในสภาพดี และรวมตลอดทั้งเครื่องประทิ่นต่างๆ </a:t>
            </a:r>
            <a:r>
              <a:rPr lang="th-TH" sz="2400" dirty="0" err="1">
                <a:latin typeface="TH SarabunPSK" pitchFamily="34" charset="-34"/>
                <a:cs typeface="TH SarabunPSK" pitchFamily="34" charset="-34"/>
              </a:rPr>
              <a:t>สําหรับ</a:t>
            </a:r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ผิวด้วย</a:t>
            </a:r>
          </a:p>
        </p:txBody>
      </p:sp>
      <p:sp>
        <p:nvSpPr>
          <p:cNvPr id="4" name="Text Box 12"/>
          <p:cNvSpPr txBox="1">
            <a:spLocks noChangeArrowheads="1"/>
          </p:cNvSpPr>
          <p:nvPr/>
        </p:nvSpPr>
        <p:spPr bwMode="auto">
          <a:xfrm>
            <a:off x="179389" y="303610"/>
            <a:ext cx="8713787" cy="52322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th-TH" altLang="en-US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เครื่อง สำอาง หมายถึง</a:t>
            </a:r>
          </a:p>
        </p:txBody>
      </p:sp>
      <p:pic>
        <p:nvPicPr>
          <p:cNvPr id="2052" name="Picture 4" descr="ผลการค้นหารูปภาพสำหรับ เครื่องสำอาง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3470811"/>
            <a:ext cx="2664993" cy="1498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79169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8" name="AutoShape 12" descr="2Q=="/>
          <p:cNvSpPr>
            <a:spLocks noChangeAspect="1" noChangeArrowheads="1"/>
          </p:cNvSpPr>
          <p:nvPr/>
        </p:nvSpPr>
        <p:spPr bwMode="auto">
          <a:xfrm>
            <a:off x="3357564" y="1864519"/>
            <a:ext cx="2428875" cy="1414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755575" y="628000"/>
            <a:ext cx="8094171" cy="52322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th-TH" b="1" dirty="0">
                <a:latin typeface="TH SarabunPSK" pitchFamily="34" charset="-34"/>
                <a:cs typeface="TH SarabunPSK" pitchFamily="34" charset="-34"/>
              </a:rPr>
              <a:t>พระราชบัญญัติ ยา พ.ศ. 2510 ให้ความหมายของยา ว่า 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8584" y="4203350"/>
            <a:ext cx="1481761" cy="91556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0345" y="4227934"/>
            <a:ext cx="1355770" cy="89098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9" name="Rectangle 5"/>
          <p:cNvSpPr>
            <a:spLocks noChangeArrowheads="1"/>
          </p:cNvSpPr>
          <p:nvPr/>
        </p:nvSpPr>
        <p:spPr bwMode="auto">
          <a:xfrm>
            <a:off x="593436" y="1257300"/>
            <a:ext cx="8017164" cy="30931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9pPr>
          </a:lstStyle>
          <a:p>
            <a:pPr indent="-342900" eaLnBrk="1" hangingPunct="1">
              <a:spcBef>
                <a:spcPts val="600"/>
              </a:spcBef>
              <a:buFont typeface="+mj-lt"/>
              <a:buAutoNum type="arabicParenR"/>
            </a:pPr>
            <a:r>
              <a:rPr lang="th-TH" altLang="en-US" sz="1600" b="1" dirty="0">
                <a:solidFill>
                  <a:srgbClr val="002060"/>
                </a:solidFill>
                <a:latin typeface="Browallia New" pitchFamily="34" charset="-34"/>
                <a:cs typeface="Browallia New" pitchFamily="34" charset="-34"/>
              </a:rPr>
              <a:t>วัตถุที่รับรองไว้ในตำรายาที่รัฐมนตรีประกาศ</a:t>
            </a:r>
          </a:p>
          <a:p>
            <a:pPr indent="-342900" eaLnBrk="1" hangingPunct="1">
              <a:spcBef>
                <a:spcPts val="600"/>
              </a:spcBef>
              <a:buFont typeface="+mj-lt"/>
              <a:buAutoNum type="arabicParenR"/>
            </a:pPr>
            <a:r>
              <a:rPr lang="th-TH" altLang="en-US" sz="1600" b="1" dirty="0">
                <a:solidFill>
                  <a:srgbClr val="002060"/>
                </a:solidFill>
                <a:latin typeface="Browallia New" pitchFamily="34" charset="-34"/>
                <a:cs typeface="Browallia New" pitchFamily="34" charset="-34"/>
              </a:rPr>
              <a:t>วัตถุที่มุ่งหมายสำหรับใช้ในการวินิจฉัย บำบัด  บรรเทา  รักษา  หรือป้องกันโรคหรือความเจ็บป่วยของมนุษย์หรือสัตว์</a:t>
            </a:r>
          </a:p>
          <a:p>
            <a:pPr indent="-342900" eaLnBrk="1" hangingPunct="1">
              <a:spcBef>
                <a:spcPts val="600"/>
              </a:spcBef>
              <a:buFont typeface="+mj-lt"/>
              <a:buAutoNum type="arabicParenR"/>
            </a:pPr>
            <a:r>
              <a:rPr lang="th-TH" altLang="en-US" sz="1600" b="1" dirty="0">
                <a:solidFill>
                  <a:srgbClr val="002060"/>
                </a:solidFill>
                <a:latin typeface="Browallia New" pitchFamily="34" charset="-34"/>
                <a:cs typeface="Browallia New" pitchFamily="34" charset="-34"/>
              </a:rPr>
              <a:t>วัตถุที่เป็นเภสัชเคมีภัณฑ์หรือ</a:t>
            </a:r>
            <a:r>
              <a:rPr lang="th-TH" altLang="en-US" sz="1400" b="1" dirty="0">
                <a:solidFill>
                  <a:srgbClr val="002060"/>
                </a:solidFill>
                <a:latin typeface="Browallia New" pitchFamily="34" charset="-34"/>
                <a:cs typeface="Browallia New" pitchFamily="34" charset="-34"/>
              </a:rPr>
              <a:t>เภสัชเคมีภัณฑ์กึ่งสำเร็จรูป</a:t>
            </a:r>
          </a:p>
          <a:p>
            <a:pPr indent="-342900" eaLnBrk="1" hangingPunct="1">
              <a:spcBef>
                <a:spcPts val="600"/>
              </a:spcBef>
              <a:buFont typeface="+mj-lt"/>
              <a:buAutoNum type="arabicParenR"/>
            </a:pPr>
            <a:r>
              <a:rPr lang="th-TH" altLang="en-US" sz="1600" b="1" dirty="0">
                <a:solidFill>
                  <a:srgbClr val="002060"/>
                </a:solidFill>
                <a:latin typeface="Browallia New" pitchFamily="34" charset="-34"/>
                <a:cs typeface="Browallia New" pitchFamily="34" charset="-34"/>
              </a:rPr>
              <a:t>วัตภุที่มุ่งหมายสำหรับให้เกิดผลแก่สุขภาพโครงสร้างหรือการกระทำหน้าที่ใดๆ ของร่างกายมนุษย์หรือสัตว์</a:t>
            </a:r>
          </a:p>
          <a:p>
            <a:pPr eaLnBrk="1" hangingPunct="1">
              <a:spcBef>
                <a:spcPts val="600"/>
              </a:spcBef>
            </a:pPr>
            <a:r>
              <a:rPr lang="th-TH" altLang="en-US" sz="1600" b="1" dirty="0">
                <a:solidFill>
                  <a:srgbClr val="002060"/>
                </a:solidFill>
                <a:latin typeface="Browallia New" pitchFamily="34" charset="-34"/>
                <a:cs typeface="Browallia New" pitchFamily="34" charset="-34"/>
              </a:rPr>
              <a:t>            วัตถุตาม (1) (2) หรือ (4) ไม่หมายความรวมถึง</a:t>
            </a:r>
          </a:p>
          <a:p>
            <a:pPr eaLnBrk="1" hangingPunct="1">
              <a:spcBef>
                <a:spcPts val="600"/>
              </a:spcBef>
            </a:pPr>
            <a:r>
              <a:rPr lang="th-TH" altLang="en-US" sz="1600" b="1" dirty="0">
                <a:solidFill>
                  <a:srgbClr val="002060"/>
                </a:solidFill>
                <a:latin typeface="Browallia New" pitchFamily="34" charset="-34"/>
                <a:cs typeface="Browallia New" pitchFamily="34" charset="-34"/>
              </a:rPr>
              <a:t>	(ก) วัตถุที่มุ่งหมายสำหรับใช้ในการเกษตร  หรือการอุตสาหกรรมตามที่รัฐมนตรีประกาศ</a:t>
            </a:r>
          </a:p>
          <a:p>
            <a:pPr eaLnBrk="1" hangingPunct="1">
              <a:spcBef>
                <a:spcPts val="600"/>
              </a:spcBef>
            </a:pPr>
            <a:r>
              <a:rPr lang="th-TH" altLang="en-US" sz="1600" b="1" dirty="0">
                <a:solidFill>
                  <a:srgbClr val="002060"/>
                </a:solidFill>
                <a:latin typeface="Browallia New" pitchFamily="34" charset="-34"/>
                <a:cs typeface="Browallia New" pitchFamily="34" charset="-34"/>
              </a:rPr>
              <a:t>	(ข)  วัตถุที่มุ่งหมายสำหรับใช้เป้นอาหารสำหรับมนุษย์  เครื่องกีฬา  เครื่องมือเครื่องใช้ในการส่งเสริมสุขภาพ     </a:t>
            </a:r>
            <a:br>
              <a:rPr lang="th-TH" altLang="en-US" sz="1600" b="1" dirty="0">
                <a:solidFill>
                  <a:srgbClr val="002060"/>
                </a:solidFill>
                <a:latin typeface="Browallia New" pitchFamily="34" charset="-34"/>
                <a:cs typeface="Browallia New" pitchFamily="34" charset="-34"/>
              </a:rPr>
            </a:br>
            <a:r>
              <a:rPr lang="th-TH" altLang="en-US" sz="1600" b="1" dirty="0">
                <a:solidFill>
                  <a:srgbClr val="002060"/>
                </a:solidFill>
                <a:latin typeface="Browallia New" pitchFamily="34" charset="-34"/>
                <a:cs typeface="Browallia New" pitchFamily="34" charset="-34"/>
              </a:rPr>
              <a:t>              เครื่องสำอางหรือเครื่องมือและส่วนประกอบของเครื่องมือที่ใช้ในการประกอบโรคศิลปะ  หรือ วิชาชีพเวชกรรม</a:t>
            </a:r>
          </a:p>
          <a:p>
            <a:pPr eaLnBrk="1" hangingPunct="1">
              <a:spcBef>
                <a:spcPts val="600"/>
              </a:spcBef>
            </a:pPr>
            <a:r>
              <a:rPr lang="th-TH" altLang="en-US" sz="1600" b="1" dirty="0">
                <a:solidFill>
                  <a:srgbClr val="002060"/>
                </a:solidFill>
                <a:latin typeface="Browallia New" pitchFamily="34" charset="-34"/>
                <a:cs typeface="Browallia New" pitchFamily="34" charset="-34"/>
              </a:rPr>
              <a:t>	(ค) วัตถุที่มุ่งหมายสำหรับใช้ในห้องวิทยาศาสตร์ สำหรับการวิจัย  การวิเคราะห์หรือการซันสูตรโรคซึ่งมิได้กระทำ  </a:t>
            </a:r>
            <a:br>
              <a:rPr lang="th-TH" altLang="en-US" sz="1600" b="1" dirty="0">
                <a:solidFill>
                  <a:srgbClr val="002060"/>
                </a:solidFill>
                <a:latin typeface="Browallia New" pitchFamily="34" charset="-34"/>
                <a:cs typeface="Browallia New" pitchFamily="34" charset="-34"/>
              </a:rPr>
            </a:br>
            <a:r>
              <a:rPr lang="th-TH" altLang="en-US" sz="1600" b="1" dirty="0">
                <a:solidFill>
                  <a:srgbClr val="002060"/>
                </a:solidFill>
                <a:latin typeface="Browallia New" pitchFamily="34" charset="-34"/>
                <a:cs typeface="Browallia New" pitchFamily="34" charset="-34"/>
              </a:rPr>
              <a:t>              โดยตรงต่อร่างกายของมนุษย์</a:t>
            </a:r>
          </a:p>
        </p:txBody>
      </p:sp>
      <p:sp>
        <p:nvSpPr>
          <p:cNvPr id="11" name="Text Box 12"/>
          <p:cNvSpPr txBox="1">
            <a:spLocks noChangeArrowheads="1"/>
          </p:cNvSpPr>
          <p:nvPr/>
        </p:nvSpPr>
        <p:spPr bwMode="auto">
          <a:xfrm>
            <a:off x="135960" y="141240"/>
            <a:ext cx="8713787" cy="52322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th-TH" altLang="en-US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ยา หมายถึง</a:t>
            </a:r>
          </a:p>
        </p:txBody>
      </p:sp>
    </p:spTree>
    <p:extLst>
      <p:ext uri="{BB962C8B-B14F-4D97-AF65-F5344CB8AC3E}">
        <p14:creationId xmlns:p14="http://schemas.microsoft.com/office/powerpoint/2010/main" val="540568593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5"/>
          <p:cNvSpPr>
            <a:spLocks noChangeArrowheads="1"/>
          </p:cNvSpPr>
          <p:nvPr/>
        </p:nvSpPr>
        <p:spPr bwMode="auto">
          <a:xfrm>
            <a:off x="322263" y="3543300"/>
            <a:ext cx="8570912" cy="1457325"/>
          </a:xfrm>
          <a:prstGeom prst="rect">
            <a:avLst/>
          </a:prstGeom>
          <a:noFill/>
          <a:ln w="9525">
            <a:solidFill>
              <a:srgbClr val="80808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2291" name="Rectangle 14"/>
          <p:cNvSpPr>
            <a:spLocks noChangeArrowheads="1"/>
          </p:cNvSpPr>
          <p:nvPr/>
        </p:nvSpPr>
        <p:spPr bwMode="auto">
          <a:xfrm>
            <a:off x="322263" y="1924050"/>
            <a:ext cx="8570912" cy="1457325"/>
          </a:xfrm>
          <a:prstGeom prst="rect">
            <a:avLst/>
          </a:prstGeom>
          <a:noFill/>
          <a:ln w="9525">
            <a:solidFill>
              <a:srgbClr val="80808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2292" name="Rectangle 5"/>
          <p:cNvSpPr>
            <a:spLocks noChangeArrowheads="1"/>
          </p:cNvSpPr>
          <p:nvPr/>
        </p:nvSpPr>
        <p:spPr bwMode="auto">
          <a:xfrm>
            <a:off x="214313" y="857251"/>
            <a:ext cx="8678862" cy="1015663"/>
          </a:xfrm>
          <a:prstGeom prst="rect">
            <a:avLst/>
          </a:prstGeom>
          <a:solidFill>
            <a:srgbClr val="C0C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9pPr>
          </a:lstStyle>
          <a:p>
            <a:pPr eaLnBrk="1" hangingPunct="1"/>
            <a:r>
              <a:rPr lang="th-TH" altLang="en-US" sz="32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“โรงงาน” </a:t>
            </a:r>
          </a:p>
          <a:p>
            <a:pPr eaLnBrk="1" hangingPunct="1"/>
            <a:r>
              <a:rPr lang="th-TH" altLang="en-US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หมายความว่า โรงงานตามกฎหมายว่าด้วยโรงงานที่ตั้งขึ้นเพื่อผลิตอาหาร</a:t>
            </a:r>
          </a:p>
        </p:txBody>
      </p:sp>
      <p:sp>
        <p:nvSpPr>
          <p:cNvPr id="12293" name="Text Box 12"/>
          <p:cNvSpPr txBox="1">
            <a:spLocks noChangeArrowheads="1"/>
          </p:cNvSpPr>
          <p:nvPr/>
        </p:nvSpPr>
        <p:spPr bwMode="auto">
          <a:xfrm>
            <a:off x="179389" y="303610"/>
            <a:ext cx="8713787" cy="584775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th-TH" altLang="en-US" sz="32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นิยาม </a:t>
            </a:r>
            <a:r>
              <a:rPr kumimoji="1" lang="th-TH" altLang="en-US" sz="24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(มาตรา 4)</a:t>
            </a:r>
          </a:p>
        </p:txBody>
      </p:sp>
      <p:sp>
        <p:nvSpPr>
          <p:cNvPr id="12294" name="Rectangle 5"/>
          <p:cNvSpPr>
            <a:spLocks noChangeArrowheads="1"/>
          </p:cNvSpPr>
          <p:nvPr/>
        </p:nvSpPr>
        <p:spPr bwMode="auto">
          <a:xfrm>
            <a:off x="250826" y="1762125"/>
            <a:ext cx="3286125" cy="523220"/>
          </a:xfrm>
          <a:prstGeom prst="rect">
            <a:avLst/>
          </a:prstGeom>
          <a:solidFill>
            <a:srgbClr val="C0C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9pPr>
          </a:lstStyle>
          <a:p>
            <a:pPr algn="ctr" eaLnBrk="1" hangingPunct="1"/>
            <a:r>
              <a:rPr lang="th-TH" altLang="en-US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ไม่เข้าข่ายโรงงาน</a:t>
            </a:r>
          </a:p>
        </p:txBody>
      </p:sp>
      <p:sp>
        <p:nvSpPr>
          <p:cNvPr id="12295" name="Rectangle 5"/>
          <p:cNvSpPr>
            <a:spLocks noChangeArrowheads="1"/>
          </p:cNvSpPr>
          <p:nvPr/>
        </p:nvSpPr>
        <p:spPr bwMode="auto">
          <a:xfrm>
            <a:off x="250826" y="3214152"/>
            <a:ext cx="3286125" cy="523220"/>
          </a:xfrm>
          <a:prstGeom prst="rect">
            <a:avLst/>
          </a:prstGeom>
          <a:solidFill>
            <a:srgbClr val="C0C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9pPr>
          </a:lstStyle>
          <a:p>
            <a:pPr algn="ctr" eaLnBrk="1" hangingPunct="1"/>
            <a:r>
              <a:rPr lang="th-TH" altLang="en-US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เข้าข่ายโรงงาน</a:t>
            </a:r>
          </a:p>
        </p:txBody>
      </p:sp>
      <p:sp>
        <p:nvSpPr>
          <p:cNvPr id="12296" name="Rectangle 9"/>
          <p:cNvSpPr>
            <a:spLocks noChangeArrowheads="1"/>
          </p:cNvSpPr>
          <p:nvPr/>
        </p:nvSpPr>
        <p:spPr bwMode="auto">
          <a:xfrm>
            <a:off x="250826" y="2247900"/>
            <a:ext cx="8569325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9pPr>
          </a:lstStyle>
          <a:p>
            <a:pPr algn="thaiDist" eaLnBrk="1" hangingPunct="1"/>
            <a:r>
              <a:rPr lang="th-TH" altLang="en-US" b="1" dirty="0">
                <a:latin typeface="TH SarabunPSK" pitchFamily="34" charset="-34"/>
                <a:cs typeface="TH SarabunPSK" pitchFamily="34" charset="-34"/>
              </a:rPr>
              <a:t>อาคาร สถานที่ หรือยานพาหนะที่ใช้เครื่องจักรมีกำลังรวม น้อยกว่าห้าแรงม้าหรือกำลังเทียบเท่าน้อยกว่าห้าแรงม้าหรือใช้คนงานน้อยกว่าเจ็ดคน โดยใช้เครื่องจักรหรือไม่ก็ตาม</a:t>
            </a:r>
          </a:p>
        </p:txBody>
      </p:sp>
      <p:sp>
        <p:nvSpPr>
          <p:cNvPr id="12297" name="Rectangle 10"/>
          <p:cNvSpPr>
            <a:spLocks noChangeArrowheads="1"/>
          </p:cNvSpPr>
          <p:nvPr/>
        </p:nvSpPr>
        <p:spPr bwMode="auto">
          <a:xfrm>
            <a:off x="323850" y="3723878"/>
            <a:ext cx="8496300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9pPr>
          </a:lstStyle>
          <a:p>
            <a:pPr algn="thaiDist" eaLnBrk="1" hangingPunct="1"/>
            <a:r>
              <a:rPr lang="th-TH" altLang="en-US" b="1" dirty="0">
                <a:latin typeface="TH SarabunPSK" pitchFamily="34" charset="-34"/>
                <a:cs typeface="TH SarabunPSK" pitchFamily="34" charset="-34"/>
              </a:rPr>
              <a:t>อาคาร สถานที่ หรือยานพาหนะที่ใช้เครื่องจักรมีกำลังรวม ตั้งแต่ห้าแรงม้า หรือกำลังเทียบเท่าตั้งแต่ห้าแรงม้าขึ้นไป หรือใช้คนงานตั้งแต่เจ็ดคนขึ้นไป โดยใช้เครื่องจักรหรือไม่ก็ตาม</a:t>
            </a:r>
          </a:p>
        </p:txBody>
      </p:sp>
      <p:sp>
        <p:nvSpPr>
          <p:cNvPr id="12298" name="AutoShape 12" descr="2Q=="/>
          <p:cNvSpPr>
            <a:spLocks noChangeAspect="1" noChangeArrowheads="1"/>
          </p:cNvSpPr>
          <p:nvPr/>
        </p:nvSpPr>
        <p:spPr bwMode="auto">
          <a:xfrm>
            <a:off x="3562350" y="1818085"/>
            <a:ext cx="2019300" cy="1507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2299" name="AutoShape 14" descr="2Q=="/>
          <p:cNvSpPr>
            <a:spLocks noChangeAspect="1" noChangeArrowheads="1"/>
          </p:cNvSpPr>
          <p:nvPr/>
        </p:nvSpPr>
        <p:spPr bwMode="auto">
          <a:xfrm>
            <a:off x="3562350" y="1818085"/>
            <a:ext cx="2019300" cy="1507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9pPr>
          </a:lstStyle>
          <a:p>
            <a:pPr eaLnBrk="1" hangingPunct="1"/>
            <a:endParaRPr lang="en-US" altLang="en-US"/>
          </a:p>
        </p:txBody>
      </p:sp>
      <p:pic>
        <p:nvPicPr>
          <p:cNvPr id="12300" name="Picture 16" descr="ANd9GcTuH6hqusdlMsKAufOGf8h8pteyyXVpaNuG1UCQzwhqNNonE9t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1" y="3003947"/>
            <a:ext cx="1223963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1" name="Picture 18" descr="ANd9GcTBI0YsYwZtwcOcaQ8CR4C_kHPS-NNfwhODNlQiedevM1gFQgWWgQ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426" y="3003947"/>
            <a:ext cx="1304925" cy="73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2" name="Picture 20" descr="ANd9GcQE-KiahnrRLfCbEyUu11pTIw-vg2kiaKRrur7pIrqOOd0JciK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3003948"/>
            <a:ext cx="1441450" cy="7262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339794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6"/>
          <p:cNvSpPr>
            <a:spLocks noChangeArrowheads="1"/>
          </p:cNvSpPr>
          <p:nvPr/>
        </p:nvSpPr>
        <p:spPr bwMode="auto">
          <a:xfrm>
            <a:off x="304800" y="120253"/>
            <a:ext cx="8534400" cy="1079897"/>
          </a:xfrm>
          <a:prstGeom prst="rect">
            <a:avLst/>
          </a:prstGeom>
          <a:solidFill>
            <a:srgbClr val="CC99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9pPr>
          </a:lstStyle>
          <a:p>
            <a:pPr algn="ctr" eaLnBrk="1" hangingPunct="1"/>
            <a:endParaRPr lang="en-US" altLang="en-US" dirty="0"/>
          </a:p>
        </p:txBody>
      </p:sp>
      <p:sp>
        <p:nvSpPr>
          <p:cNvPr id="2051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45678" y="317302"/>
            <a:ext cx="7772400" cy="685799"/>
          </a:xfrm>
        </p:spPr>
        <p:txBody>
          <a:bodyPr>
            <a:noAutofit/>
          </a:bodyPr>
          <a:lstStyle/>
          <a:p>
            <a:pPr eaLnBrk="1" hangingPunct="1"/>
            <a:r>
              <a:rPr lang="th-TH" altLang="en-US" sz="36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ประเภทอาหาร ตามพระราชบัญญัติอาหาร พ.ศ. 2522</a:t>
            </a:r>
          </a:p>
        </p:txBody>
      </p:sp>
      <p:sp>
        <p:nvSpPr>
          <p:cNvPr id="3" name="AutoShape 2" descr="ผลการค้นหารูปภาพสำหรับ อย"/>
          <p:cNvSpPr>
            <a:spLocks noChangeAspect="1" noChangeArrowheads="1"/>
          </p:cNvSpPr>
          <p:nvPr/>
        </p:nvSpPr>
        <p:spPr bwMode="auto">
          <a:xfrm>
            <a:off x="0" y="-108347"/>
            <a:ext cx="3048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4197319534"/>
              </p:ext>
            </p:extLst>
          </p:nvPr>
        </p:nvGraphicFramePr>
        <p:xfrm>
          <a:off x="2362200" y="1428750"/>
          <a:ext cx="6096000" cy="304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Down Arrow 3"/>
          <p:cNvSpPr/>
          <p:nvPr/>
        </p:nvSpPr>
        <p:spPr>
          <a:xfrm rot="10800000">
            <a:off x="457200" y="1314450"/>
            <a:ext cx="1752600" cy="3371850"/>
          </a:xfrm>
          <a:prstGeom prst="down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 rot="16200000">
            <a:off x="-180976" y="2765138"/>
            <a:ext cx="30289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200" b="1" dirty="0"/>
              <a:t>ตามระดับความเสี่ยง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2726253481"/>
      </p:ext>
    </p:ext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479822"/>
          </a:xfrm>
          <a:solidFill>
            <a:srgbClr val="92D050"/>
          </a:solidFill>
        </p:spPr>
        <p:txBody>
          <a:bodyPr>
            <a:normAutofit fontScale="90000"/>
          </a:bodyPr>
          <a:lstStyle/>
          <a:p>
            <a:pPr algn="l"/>
            <a:r>
              <a:rPr lang="th-TH" b="1" dirty="0">
                <a:latin typeface="TH SarabunPSK" pitchFamily="34" charset="-34"/>
                <a:cs typeface="TH SarabunPSK" pitchFamily="34" charset="-34"/>
              </a:rPr>
              <a:t>กลุ่ม 1 อาหารควบคุมเฉพาะ</a:t>
            </a:r>
            <a:endParaRPr lang="en-US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734599"/>
            <a:ext cx="8229600" cy="3781367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อาหารที่ต้องควบคุมกำกับดูแลเข้มงวดมากที่สุด </a:t>
            </a:r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มีลักษณะดังนี้</a:t>
            </a:r>
          </a:p>
          <a:p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มีความเสี่ยงต่อสุขภาพอนามัยของผู้บริโภคอย่างรุนแรง/ค่อนข้างสูง อาจจะทำให้ผู้บริโภคเสียชีวิตได้แก่ อาหารสำหรับผู้ที่ควบคุมน้ำหนัก และอาหารซึ่งมุ่นเน้นกลุ่มผู้บริโภคที่เป็นกลุ่มเสี่ยงโดยเฉพาะเป็นทารก  ได้แก่ นมดัดแปลงสำหรับทารกและนมดัดแปลงสูตรต่อเนื่องสำหรับทารกและเด็กเล็ก  อาหารทารกและอาหารสูตรต่อเนื่องสำหรับทารกและเด็กเล็ก อาหารเสริมสำหรับทารกและเด็กเล็ก</a:t>
            </a:r>
          </a:p>
          <a:p>
            <a:endParaRPr lang="th-TH" sz="2400" dirty="0">
              <a:latin typeface="TH SarabunPSK" pitchFamily="34" charset="-34"/>
              <a:cs typeface="TH SarabunPSK" pitchFamily="34" charset="-34"/>
            </a:endParaRPr>
          </a:p>
          <a:p>
            <a:endParaRPr lang="th-TH" sz="2400" dirty="0">
              <a:latin typeface="TH SarabunPSK" pitchFamily="34" charset="-34"/>
              <a:cs typeface="TH SarabunPSK" pitchFamily="34" charset="-34"/>
            </a:endParaRPr>
          </a:p>
          <a:p>
            <a:endParaRPr lang="th-TH" sz="2400" dirty="0">
              <a:latin typeface="TH SarabunPSK" pitchFamily="34" charset="-34"/>
              <a:cs typeface="TH SarabunPSK" pitchFamily="34" charset="-34"/>
            </a:endParaRPr>
          </a:p>
          <a:p>
            <a:endParaRPr lang="th-TH" sz="2400" dirty="0">
              <a:latin typeface="TH SarabunPSK" pitchFamily="34" charset="-34"/>
              <a:cs typeface="TH SarabunPSK" pitchFamily="34" charset="-34"/>
            </a:endParaRPr>
          </a:p>
          <a:p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อาหาร/สารเคมีที่มีการใช้ร่วมกับการผลิตอาหารประเภทอื่นหลายชนิด ได้แก่ วัตถุเจือปนอาหาร ซัยคลาเมต  สตีวิออลไกลโคไวด์</a:t>
            </a:r>
            <a:endParaRPr lang="en-US" sz="2400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3856805" y="2323427"/>
            <a:ext cx="2439482" cy="112969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6374017" y="2239827"/>
            <a:ext cx="2378346" cy="118917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2449"/>
          <a:stretch/>
        </p:blipFill>
        <p:spPr>
          <a:xfrm>
            <a:off x="381000" y="4245825"/>
            <a:ext cx="4030980" cy="80904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5481" y="4245826"/>
            <a:ext cx="1196899" cy="89767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2380" y="4245826"/>
            <a:ext cx="3161620" cy="89767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199" y="2370061"/>
            <a:ext cx="1727377" cy="103642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419" y="2390602"/>
            <a:ext cx="1417781" cy="1063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24936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479822"/>
          </a:xfrm>
          <a:solidFill>
            <a:srgbClr val="00B0F0"/>
          </a:solidFill>
        </p:spPr>
        <p:txBody>
          <a:bodyPr>
            <a:normAutofit fontScale="90000"/>
          </a:bodyPr>
          <a:lstStyle/>
          <a:p>
            <a:pPr algn="l"/>
            <a:r>
              <a:rPr lang="th-TH" b="1" dirty="0">
                <a:latin typeface="TH SarabunPSK" pitchFamily="34" charset="-34"/>
                <a:cs typeface="TH SarabunPSK" pitchFamily="34" charset="-34"/>
              </a:rPr>
              <a:t>กลุ่ม 2 อาหารที่กำหนดคุณภาพหรือมาตรฐาน</a:t>
            </a:r>
            <a:endParaRPr lang="en-US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734599"/>
            <a:ext cx="8458200" cy="4294601"/>
          </a:xfrm>
        </p:spPr>
        <p:txBody>
          <a:bodyPr>
            <a:normAutofit/>
          </a:bodyPr>
          <a:lstStyle/>
          <a:p>
            <a:r>
              <a:rPr lang="th-TH" sz="2000" dirty="0">
                <a:latin typeface="TH SarabunPSK" pitchFamily="34" charset="-34"/>
                <a:cs typeface="TH SarabunPSK" pitchFamily="34" charset="-34"/>
              </a:rPr>
              <a:t>อาหารที่มักปนเปื้อนโดยธรรมชาติ หรือ อาหารที่ </a:t>
            </a:r>
            <a:r>
              <a:rPr lang="en-US" sz="1800" dirty="0">
                <a:latin typeface="TH SarabunPSK" pitchFamily="34" charset="-34"/>
                <a:cs typeface="TH SarabunPSK" pitchFamily="34" charset="-34"/>
              </a:rPr>
              <a:t>Preserve</a:t>
            </a:r>
            <a:r>
              <a:rPr lang="en-US" sz="2000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000" dirty="0">
                <a:latin typeface="TH SarabunPSK" pitchFamily="34" charset="-34"/>
                <a:cs typeface="TH SarabunPSK" pitchFamily="34" charset="-34"/>
              </a:rPr>
              <a:t>ด้วยตัวอาหารนั้น แต่ อาจมีผลกระทบด้านคุณค่าโภชนาการ และความปลอดภัยบางอย่าง เช่น </a:t>
            </a:r>
            <a:r>
              <a:rPr lang="th-TH" sz="2000" b="1" dirty="0">
                <a:latin typeface="TH SarabunPSK" pitchFamily="34" charset="-34"/>
                <a:cs typeface="TH SarabunPSK" pitchFamily="34" charset="-34"/>
              </a:rPr>
              <a:t>น้ำปลา น้ำส้มสายชู </a:t>
            </a:r>
            <a:r>
              <a:rPr lang="th-TH" sz="2000" dirty="0">
                <a:latin typeface="TH SarabunPSK" pitchFamily="34" charset="-34"/>
                <a:cs typeface="TH SarabunPSK" pitchFamily="34" charset="-34"/>
              </a:rPr>
              <a:t>เป็นต้น</a:t>
            </a:r>
          </a:p>
          <a:p>
            <a:endParaRPr lang="th-TH" sz="2000" dirty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endParaRPr lang="th-TH" sz="2000" dirty="0">
              <a:latin typeface="TH SarabunPSK" pitchFamily="34" charset="-34"/>
              <a:cs typeface="TH SarabunPSK" pitchFamily="34" charset="-34"/>
            </a:endParaRPr>
          </a:p>
          <a:p>
            <a:r>
              <a:rPr lang="th-TH" sz="2000" dirty="0">
                <a:latin typeface="TH SarabunPSK" pitchFamily="34" charset="-34"/>
                <a:cs typeface="TH SarabunPSK" pitchFamily="34" charset="-34"/>
              </a:rPr>
              <a:t>อาหารที่มีกระบวนการผลิต ที่มีผลต่อสุขภาพอนามัยของผุ้บริโภคไม่รุนแรงมาก  แต่อาจมีผลต่อสุขภาพอนามัยของผู้บริโภคอย่างรุนแรงในระยะยาว เช่น </a:t>
            </a:r>
            <a:r>
              <a:rPr lang="th-TH" sz="2000" b="1" dirty="0">
                <a:latin typeface="TH SarabunPSK" pitchFamily="34" charset="-34"/>
                <a:cs typeface="TH SarabunPSK" pitchFamily="34" charset="-34"/>
              </a:rPr>
              <a:t>น้ำบริโภคในภาชนะบรรจุที่ปิดสนิท เกลือบริโภค ชา แกแฟ</a:t>
            </a:r>
          </a:p>
          <a:p>
            <a:pPr marL="0" indent="0">
              <a:buNone/>
            </a:pPr>
            <a:endParaRPr lang="th-TH" sz="2000" b="1" dirty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endParaRPr lang="th-TH" sz="2000" dirty="0">
              <a:latin typeface="TH SarabunPSK" pitchFamily="34" charset="-34"/>
              <a:cs typeface="TH SarabunPSK" pitchFamily="34" charset="-34"/>
            </a:endParaRPr>
          </a:p>
          <a:p>
            <a:r>
              <a:rPr lang="th-TH" sz="2000" dirty="0">
                <a:latin typeface="TH SarabunPSK" pitchFamily="34" charset="-34"/>
                <a:cs typeface="TH SarabunPSK" pitchFamily="34" charset="-34"/>
              </a:rPr>
              <a:t>อาหารที่ต้องควบคุมกระบวนการผลิตที่ดีเพื่อให้ผลิตภัณฑ์มีความปลอดภัยต่อการบริโภค ได้แก่  </a:t>
            </a:r>
            <a:r>
              <a:rPr lang="th-TH" sz="2000" b="1" dirty="0">
                <a:latin typeface="TH SarabunPSK" pitchFamily="34" charset="-34"/>
                <a:cs typeface="TH SarabunPSK" pitchFamily="34" charset="-34"/>
              </a:rPr>
              <a:t>อาหารในภาชนะบรรจุที่ปิดสนิท (</a:t>
            </a:r>
            <a:r>
              <a:rPr lang="en-US" sz="2000" b="1" dirty="0">
                <a:latin typeface="TH SarabunPSK" pitchFamily="34" charset="-34"/>
                <a:cs typeface="TH SarabunPSK" pitchFamily="34" charset="-34"/>
              </a:rPr>
              <a:t>LACF</a:t>
            </a:r>
            <a:r>
              <a:rPr lang="th-TH" sz="2000" b="1" dirty="0">
                <a:latin typeface="TH SarabunPSK" pitchFamily="34" charset="-34"/>
                <a:cs typeface="TH SarabunPSK" pitchFamily="34" charset="-34"/>
              </a:rPr>
              <a:t>) </a:t>
            </a:r>
            <a:r>
              <a:rPr lang="en-US" sz="20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000" b="1" dirty="0">
                <a:latin typeface="TH SarabunPSK" pitchFamily="34" charset="-34"/>
                <a:cs typeface="TH SarabunPSK" pitchFamily="34" charset="-34"/>
              </a:rPr>
              <a:t>นมโค  นมปรุงแต่ง  นมเปรี้ยว ผลิตภัณฑ์ของนม ไอศกรีม เครื่องดื่มในภาชนะบรรจุที่ปิดสนิท</a:t>
            </a:r>
            <a:endParaRPr lang="en-US" sz="2000" b="1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1131590"/>
            <a:ext cx="4038600" cy="97353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2131" y="2688485"/>
            <a:ext cx="1600200" cy="80710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331" y="2763061"/>
            <a:ext cx="1997528" cy="73252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0968" y="4272684"/>
            <a:ext cx="2066904" cy="64221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6709" y="4229100"/>
            <a:ext cx="914400" cy="68580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3600" y="4229100"/>
            <a:ext cx="1676400" cy="826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43658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479822"/>
          </a:xfrm>
          <a:solidFill>
            <a:schemeClr val="accent4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pPr algn="l"/>
            <a:r>
              <a:rPr lang="th-TH" b="1" dirty="0">
                <a:latin typeface="TH SarabunPSK" pitchFamily="34" charset="-34"/>
                <a:cs typeface="TH SarabunPSK" pitchFamily="34" charset="-34"/>
              </a:rPr>
              <a:t>กลุ่ม 3 อาหารที่ต้องมีฉลาก</a:t>
            </a:r>
            <a:endParaRPr lang="en-US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734599"/>
            <a:ext cx="8229600" cy="3394472"/>
          </a:xfrm>
        </p:spPr>
        <p:txBody>
          <a:bodyPr>
            <a:normAutofit/>
          </a:bodyPr>
          <a:lstStyle/>
          <a:p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อาหารความเสี่ยงอันตรายต่ำ  เช่น </a:t>
            </a: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หมากฝรั่ง  ลูกอม  </a:t>
            </a:r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เนื่องจากมีการควบคุมการใช้วัตถุเจือปนอาหารอย่างเข้มงวด  และสภาพแวดล้อมไม่เหมาะสมต่อการเจริญของเชื่อจุลินทรีย์</a:t>
            </a:r>
          </a:p>
          <a:p>
            <a:endParaRPr lang="th-TH" sz="2400" dirty="0">
              <a:latin typeface="TH SarabunPSK" pitchFamily="34" charset="-34"/>
              <a:cs typeface="TH SarabunPSK" pitchFamily="34" charset="-34"/>
            </a:endParaRPr>
          </a:p>
          <a:p>
            <a:endParaRPr lang="th-TH" sz="2400" dirty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endParaRPr lang="th-TH" sz="2000" dirty="0">
              <a:latin typeface="TH SarabunPSK" pitchFamily="34" charset="-34"/>
              <a:cs typeface="TH SarabunPSK" pitchFamily="34" charset="-34"/>
            </a:endParaRPr>
          </a:p>
          <a:p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มีกระบวนการผลิตในบางขั้นตอน  ซึ่งหากไม่ควบคุมให้ดีพอผลิตภัณฑ์จะมีความเสี่ยงอันตรายต่อสุภขภาพอนามัยของผู้บริโภคค่อนข้างต่ำ เช่น </a:t>
            </a: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อาหารพร้อมปรุง หรือ พร้อมบริโภคทันที </a:t>
            </a:r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เป็นต้น</a:t>
            </a:r>
            <a:endParaRPr lang="en-US" sz="2400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826" y="1563638"/>
            <a:ext cx="2362200" cy="125399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7426" y="1636995"/>
            <a:ext cx="2214563" cy="110728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9626" y="1600085"/>
            <a:ext cx="2101374" cy="11811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50" t="11968" r="13086" b="9519"/>
          <a:stretch/>
        </p:blipFill>
        <p:spPr>
          <a:xfrm>
            <a:off x="604982" y="3602182"/>
            <a:ext cx="2142836" cy="130232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4812" y="3483274"/>
            <a:ext cx="5569629" cy="1464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595885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479822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pPr algn="l"/>
            <a:r>
              <a:rPr lang="th-TH" b="1" dirty="0">
                <a:latin typeface="TH SarabunPSK" pitchFamily="34" charset="-34"/>
                <a:cs typeface="TH SarabunPSK" pitchFamily="34" charset="-34"/>
              </a:rPr>
              <a:t>กลุ่ม 4 อาหารทั่วไป</a:t>
            </a:r>
            <a:endParaRPr lang="en-US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5300" y="739458"/>
            <a:ext cx="8229600" cy="33944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อาหารนอกเหนือจากอาหารใน 3 กลุ่มแรก มีลักษณะดังนี้</a:t>
            </a:r>
          </a:p>
          <a:p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เป็นอาหารซึ่งมีความเสี่ยงอันตรายต่อสุขภาพต่อสุขภาพอนามัยน้อย เช่น </a:t>
            </a: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กะปิ ถั่วเมล็ดแห้ง วุ้นเส้น ขนมจีน  ต้ำตาลทราย  พริกไทย  พริกป่น </a:t>
            </a:r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เป็นต้น</a:t>
            </a:r>
          </a:p>
          <a:p>
            <a:endParaRPr lang="th-TH" sz="2400" dirty="0">
              <a:latin typeface="TH SarabunPSK" pitchFamily="34" charset="-34"/>
              <a:cs typeface="TH SarabunPSK" pitchFamily="34" charset="-34"/>
            </a:endParaRPr>
          </a:p>
          <a:p>
            <a:endParaRPr lang="th-TH" sz="2400" dirty="0">
              <a:latin typeface="TH SarabunPSK" pitchFamily="34" charset="-34"/>
              <a:cs typeface="TH SarabunPSK" pitchFamily="34" charset="-34"/>
            </a:endParaRPr>
          </a:p>
          <a:p>
            <a:endParaRPr lang="th-TH" sz="2400" dirty="0">
              <a:latin typeface="TH SarabunPSK" pitchFamily="34" charset="-34"/>
              <a:cs typeface="TH SarabunPSK" pitchFamily="34" charset="-34"/>
            </a:endParaRPr>
          </a:p>
          <a:p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เป็นอาหารที่จะต้องผ่านกระบวนการให้ความร้อนอีกครั้งก่อนบริโภค หรือ จะต้องนำไปปรุงพร้อมส่วนประกอบอื่นๆ อีก เช่น </a:t>
            </a: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เส้นก๋วยเตี๋ยว บะหมี เส้นหมี </a:t>
            </a:r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เป็นต้น</a:t>
            </a:r>
            <a:endParaRPr lang="en-US" sz="2400" dirty="0"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8" name="กลุ่ม 7"/>
          <p:cNvGrpSpPr/>
          <p:nvPr/>
        </p:nvGrpSpPr>
        <p:grpSpPr>
          <a:xfrm>
            <a:off x="611560" y="1981792"/>
            <a:ext cx="8041971" cy="840402"/>
            <a:chOff x="1219200" y="1981792"/>
            <a:chExt cx="8041971" cy="840402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79761" y="1981792"/>
              <a:ext cx="1688584" cy="840402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19600" y="2009434"/>
              <a:ext cx="1560160" cy="778339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40892" y="1981792"/>
              <a:ext cx="1520801" cy="833624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14604" y="2057972"/>
              <a:ext cx="1346567" cy="757444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19200" y="1986988"/>
              <a:ext cx="1524000" cy="757444"/>
            </a:xfrm>
            <a:prstGeom prst="rect">
              <a:avLst/>
            </a:prstGeom>
          </p:spPr>
        </p:pic>
      </p:grpSp>
      <p:sp>
        <p:nvSpPr>
          <p:cNvPr id="11" name="AutoShape 2" descr="ผลการค้นหารูปภาพสำหรับ เส้นก๋วยเตี๋ยว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grpSp>
        <p:nvGrpSpPr>
          <p:cNvPr id="12" name="กลุ่ม 11"/>
          <p:cNvGrpSpPr/>
          <p:nvPr/>
        </p:nvGrpSpPr>
        <p:grpSpPr>
          <a:xfrm>
            <a:off x="2098130" y="4067359"/>
            <a:ext cx="5210781" cy="1000955"/>
            <a:chOff x="2098130" y="4067359"/>
            <a:chExt cx="5210781" cy="1000955"/>
          </a:xfrm>
        </p:grpSpPr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98130" y="4081834"/>
              <a:ext cx="1328738" cy="8620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28" name="Picture 4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59237" y="4067359"/>
              <a:ext cx="1272803" cy="89096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30" name="Picture 6" descr="ผลการค้นหารูปภาพสำหรับ เส้นบะหมี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57887" y="4081834"/>
              <a:ext cx="2451024" cy="9864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14959511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8"/>
          <a:stretch/>
        </p:blipFill>
        <p:spPr bwMode="auto">
          <a:xfrm>
            <a:off x="1120180" y="29453"/>
            <a:ext cx="6768752" cy="51226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1201635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3" name="Picture 50" descr="8338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3925" y="1045369"/>
            <a:ext cx="1544638" cy="7119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4" name="Picture 24" descr="โรงงาน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526" y="1020366"/>
            <a:ext cx="1285875" cy="7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0117" name="Rectangle 4"/>
          <p:cNvSpPr>
            <a:spLocks noChangeArrowheads="1"/>
          </p:cNvSpPr>
          <p:nvPr/>
        </p:nvSpPr>
        <p:spPr bwMode="auto">
          <a:xfrm>
            <a:off x="179389" y="86916"/>
            <a:ext cx="8785225" cy="432197"/>
          </a:xfrm>
          <a:prstGeom prst="rect">
            <a:avLst/>
          </a:prstGeom>
          <a:solidFill>
            <a:schemeClr val="accent2"/>
          </a:solidFill>
          <a:ln w="38100">
            <a:solidFill>
              <a:srgbClr val="00CCFF"/>
            </a:solidFill>
            <a:miter lim="800000"/>
            <a:headEnd/>
            <a:tailEnd/>
          </a:ln>
          <a:effectLst>
            <a:outerShdw dist="107763" dir="2700000" algn="ctr" rotWithShape="0">
              <a:srgbClr val="808080">
                <a:alpha val="50000"/>
              </a:srgbClr>
            </a:outerShdw>
          </a:effectLst>
        </p:spPr>
        <p:txBody>
          <a:bodyPr anchor="ctr"/>
          <a:lstStyle/>
          <a:p>
            <a:pPr algn="ctr" eaLnBrk="0" hangingPunct="0">
              <a:defRPr/>
            </a:pPr>
            <a:r>
              <a:rPr lang="th-TH" sz="3200" b="1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สรุปสาระสำคัญของการกำกับดูแลสถานที่ผลิต/นำเข้าอาหาร</a:t>
            </a:r>
          </a:p>
        </p:txBody>
      </p:sp>
      <p:sp>
        <p:nvSpPr>
          <p:cNvPr id="30726" name="AutoShape 5"/>
          <p:cNvSpPr>
            <a:spLocks noChangeArrowheads="1"/>
          </p:cNvSpPr>
          <p:nvPr/>
        </p:nvSpPr>
        <p:spPr bwMode="auto">
          <a:xfrm>
            <a:off x="3124200" y="643176"/>
            <a:ext cx="2674938" cy="715089"/>
          </a:xfrm>
          <a:prstGeom prst="roundRect">
            <a:avLst>
              <a:gd name="adj" fmla="val 16667"/>
            </a:avLst>
          </a:prstGeom>
          <a:solidFill>
            <a:srgbClr val="FFFF99"/>
          </a:solidFill>
          <a:ln w="9525" algn="ctr">
            <a:solidFill>
              <a:srgbClr val="FF9900"/>
            </a:solidFill>
            <a:round/>
            <a:headEnd/>
            <a:tailEnd/>
          </a:ln>
        </p:spPr>
        <p:txBody>
          <a:bodyPr anchor="ctr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th-TH" altLang="en-US" sz="3600" b="1" dirty="0">
                <a:latin typeface="TH SarabunPSK" pitchFamily="34" charset="-34"/>
                <a:cs typeface="TH SarabunPSK" pitchFamily="34" charset="-34"/>
              </a:rPr>
              <a:t>สถานที่</a:t>
            </a:r>
          </a:p>
        </p:txBody>
      </p:sp>
      <p:sp>
        <p:nvSpPr>
          <p:cNvPr id="30727" name="AutoShape 6"/>
          <p:cNvSpPr>
            <a:spLocks noChangeArrowheads="1"/>
          </p:cNvSpPr>
          <p:nvPr/>
        </p:nvSpPr>
        <p:spPr bwMode="auto">
          <a:xfrm>
            <a:off x="6010275" y="1516738"/>
            <a:ext cx="1481138" cy="578882"/>
          </a:xfrm>
          <a:prstGeom prst="flowChartAlternateProcess">
            <a:avLst/>
          </a:prstGeom>
          <a:solidFill>
            <a:srgbClr val="FFFF99"/>
          </a:solidFill>
          <a:ln w="9525" algn="ctr">
            <a:solidFill>
              <a:srgbClr val="FF9900"/>
            </a:solidFill>
            <a:miter lim="800000"/>
            <a:headEnd/>
            <a:tailEnd/>
          </a:ln>
        </p:spPr>
        <p:txBody>
          <a:bodyPr anchor="ctr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th-TH" altLang="en-US" b="1">
                <a:latin typeface="TH SarabunPSK" pitchFamily="34" charset="-34"/>
                <a:cs typeface="TH SarabunPSK" pitchFamily="34" charset="-34"/>
              </a:rPr>
              <a:t>นำเข้า</a:t>
            </a:r>
          </a:p>
        </p:txBody>
      </p:sp>
      <p:sp>
        <p:nvSpPr>
          <p:cNvPr id="30728" name="AutoShape 7"/>
          <p:cNvSpPr>
            <a:spLocks noChangeArrowheads="1"/>
          </p:cNvSpPr>
          <p:nvPr/>
        </p:nvSpPr>
        <p:spPr bwMode="auto">
          <a:xfrm>
            <a:off x="2009775" y="1516738"/>
            <a:ext cx="1481138" cy="578882"/>
          </a:xfrm>
          <a:prstGeom prst="flowChartAlternateProcess">
            <a:avLst/>
          </a:prstGeom>
          <a:solidFill>
            <a:srgbClr val="FFFF99"/>
          </a:solidFill>
          <a:ln w="9525" algn="ctr">
            <a:solidFill>
              <a:srgbClr val="FF9900"/>
            </a:solidFill>
            <a:miter lim="800000"/>
            <a:headEnd/>
            <a:tailEnd/>
          </a:ln>
        </p:spPr>
        <p:txBody>
          <a:bodyPr anchor="ctr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th-TH" altLang="en-US" b="1" dirty="0">
                <a:latin typeface="TH SarabunPSK" pitchFamily="34" charset="-34"/>
                <a:cs typeface="TH SarabunPSK" pitchFamily="34" charset="-34"/>
              </a:rPr>
              <a:t>ผลิต</a:t>
            </a:r>
          </a:p>
        </p:txBody>
      </p:sp>
      <p:sp>
        <p:nvSpPr>
          <p:cNvPr id="30729" name="Oval 8"/>
          <p:cNvSpPr>
            <a:spLocks noChangeArrowheads="1"/>
          </p:cNvSpPr>
          <p:nvPr/>
        </p:nvSpPr>
        <p:spPr bwMode="auto">
          <a:xfrm>
            <a:off x="825500" y="2100114"/>
            <a:ext cx="1657350" cy="649188"/>
          </a:xfrm>
          <a:prstGeom prst="ellipse">
            <a:avLst/>
          </a:prstGeom>
          <a:solidFill>
            <a:srgbClr val="33CC33"/>
          </a:solidFill>
          <a:ln w="9525" algn="ctr">
            <a:solidFill>
              <a:srgbClr val="33CC33"/>
            </a:solidFill>
            <a:round/>
            <a:headEnd/>
            <a:tailEnd/>
          </a:ln>
        </p:spPr>
        <p:txBody>
          <a:bodyPr anchor="ctr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th-TH" altLang="en-US" sz="2400" b="1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เข้าข่าย</a:t>
            </a:r>
          </a:p>
        </p:txBody>
      </p:sp>
      <p:sp>
        <p:nvSpPr>
          <p:cNvPr id="30730" name="Oval 9"/>
          <p:cNvSpPr>
            <a:spLocks noChangeArrowheads="1"/>
          </p:cNvSpPr>
          <p:nvPr/>
        </p:nvSpPr>
        <p:spPr bwMode="auto">
          <a:xfrm>
            <a:off x="3059114" y="2100114"/>
            <a:ext cx="1658937" cy="649188"/>
          </a:xfrm>
          <a:prstGeom prst="ellipse">
            <a:avLst/>
          </a:prstGeom>
          <a:solidFill>
            <a:srgbClr val="FF0066"/>
          </a:solidFill>
          <a:ln w="9525" algn="ctr">
            <a:solidFill>
              <a:srgbClr val="FF0066"/>
            </a:solidFill>
            <a:round/>
            <a:headEnd/>
            <a:tailEnd/>
          </a:ln>
        </p:spPr>
        <p:txBody>
          <a:bodyPr anchor="ctr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th-TH" altLang="en-US" sz="2400" b="1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ไม่เข้าข่าย</a:t>
            </a:r>
          </a:p>
        </p:txBody>
      </p:sp>
      <p:cxnSp>
        <p:nvCxnSpPr>
          <p:cNvPr id="30731" name="AutoShape 10"/>
          <p:cNvCxnSpPr>
            <a:cxnSpLocks noChangeShapeType="1"/>
            <a:stCxn id="30726" idx="2"/>
            <a:endCxn id="30728" idx="0"/>
          </p:cNvCxnSpPr>
          <p:nvPr/>
        </p:nvCxnSpPr>
        <p:spPr bwMode="auto">
          <a:xfrm flipH="1">
            <a:off x="2750344" y="1358265"/>
            <a:ext cx="1711325" cy="158473"/>
          </a:xfrm>
          <a:prstGeom prst="straightConnector1">
            <a:avLst/>
          </a:prstGeom>
          <a:noFill/>
          <a:ln w="38100">
            <a:solidFill>
              <a:srgbClr val="3399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0732" name="AutoShape 11"/>
          <p:cNvCxnSpPr>
            <a:cxnSpLocks noChangeShapeType="1"/>
            <a:stCxn id="30726" idx="2"/>
            <a:endCxn id="30727" idx="0"/>
          </p:cNvCxnSpPr>
          <p:nvPr/>
        </p:nvCxnSpPr>
        <p:spPr bwMode="auto">
          <a:xfrm>
            <a:off x="4461669" y="1358265"/>
            <a:ext cx="2289175" cy="158473"/>
          </a:xfrm>
          <a:prstGeom prst="straightConnector1">
            <a:avLst/>
          </a:prstGeom>
          <a:noFill/>
          <a:ln w="38100">
            <a:solidFill>
              <a:srgbClr val="3399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0733" name="AutoShape 12"/>
          <p:cNvCxnSpPr>
            <a:cxnSpLocks noChangeShapeType="1"/>
            <a:stCxn id="30728" idx="2"/>
            <a:endCxn id="30729" idx="0"/>
          </p:cNvCxnSpPr>
          <p:nvPr/>
        </p:nvCxnSpPr>
        <p:spPr bwMode="auto">
          <a:xfrm flipH="1">
            <a:off x="1654175" y="2095620"/>
            <a:ext cx="1096169" cy="4494"/>
          </a:xfrm>
          <a:prstGeom prst="straightConnector1">
            <a:avLst/>
          </a:prstGeom>
          <a:noFill/>
          <a:ln w="38100">
            <a:solidFill>
              <a:srgbClr val="3399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0734" name="AutoShape 13"/>
          <p:cNvCxnSpPr>
            <a:cxnSpLocks noChangeShapeType="1"/>
            <a:stCxn id="30728" idx="2"/>
            <a:endCxn id="30730" idx="0"/>
          </p:cNvCxnSpPr>
          <p:nvPr/>
        </p:nvCxnSpPr>
        <p:spPr bwMode="auto">
          <a:xfrm>
            <a:off x="2750344" y="2095620"/>
            <a:ext cx="1138239" cy="4494"/>
          </a:xfrm>
          <a:prstGeom prst="straightConnector1">
            <a:avLst/>
          </a:prstGeom>
          <a:noFill/>
          <a:ln w="38100">
            <a:solidFill>
              <a:srgbClr val="3399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0735" name="Rectangle 14"/>
          <p:cNvSpPr>
            <a:spLocks noChangeArrowheads="1"/>
          </p:cNvSpPr>
          <p:nvPr/>
        </p:nvSpPr>
        <p:spPr bwMode="auto">
          <a:xfrm>
            <a:off x="611188" y="2739123"/>
            <a:ext cx="2087562" cy="646331"/>
          </a:xfrm>
          <a:prstGeom prst="rect">
            <a:avLst/>
          </a:prstGeom>
          <a:solidFill>
            <a:srgbClr val="CCFFCC"/>
          </a:solidFill>
          <a:ln w="9525" algn="ctr">
            <a:solidFill>
              <a:srgbClr val="33CC33"/>
            </a:solidFill>
            <a:miter lim="800000"/>
            <a:headEnd/>
            <a:tailEnd/>
          </a:ln>
        </p:spPr>
        <p:txBody>
          <a:bodyPr anchor="ctr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9pPr>
          </a:lstStyle>
          <a:p>
            <a:pPr algn="ctr" eaLnBrk="1" hangingPunct="1"/>
            <a:r>
              <a:rPr lang="th-TH" altLang="en-US" sz="1800" b="1">
                <a:latin typeface="TH SarabunPSK" pitchFamily="34" charset="-34"/>
                <a:cs typeface="TH SarabunPSK" pitchFamily="34" charset="-34"/>
              </a:rPr>
              <a:t>ออกใบอนุญาต</a:t>
            </a:r>
          </a:p>
          <a:p>
            <a:pPr algn="ctr" eaLnBrk="1" hangingPunct="1"/>
            <a:r>
              <a:rPr lang="th-TH" altLang="en-US" sz="1800" b="1">
                <a:latin typeface="TH SarabunPSK" pitchFamily="34" charset="-34"/>
                <a:cs typeface="TH SarabunPSK" pitchFamily="34" charset="-34"/>
              </a:rPr>
              <a:t>สถานที่ผลิต (ม.14)</a:t>
            </a:r>
          </a:p>
        </p:txBody>
      </p:sp>
      <p:sp>
        <p:nvSpPr>
          <p:cNvPr id="30736" name="Rectangle 15"/>
          <p:cNvSpPr>
            <a:spLocks noChangeArrowheads="1"/>
          </p:cNvSpPr>
          <p:nvPr/>
        </p:nvSpPr>
        <p:spPr bwMode="auto">
          <a:xfrm>
            <a:off x="2843213" y="2739122"/>
            <a:ext cx="2087562" cy="646331"/>
          </a:xfrm>
          <a:prstGeom prst="rect">
            <a:avLst/>
          </a:prstGeom>
          <a:solidFill>
            <a:srgbClr val="FFCCCC"/>
          </a:solidFill>
          <a:ln w="9525" algn="ctr">
            <a:solidFill>
              <a:srgbClr val="FF0000"/>
            </a:solidFill>
            <a:miter lim="800000"/>
            <a:headEnd/>
            <a:tailEnd/>
          </a:ln>
        </p:spPr>
        <p:txBody>
          <a:bodyPr anchor="ctr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th-TH" altLang="en-US" sz="1800" b="1">
                <a:latin typeface="TH SarabunPSK" pitchFamily="34" charset="-34"/>
                <a:cs typeface="TH SarabunPSK" pitchFamily="34" charset="-34"/>
              </a:rPr>
              <a:t>ดูแลอาหารที่ต้องมีเลขสารบบอาหาร (ม.6(10))</a:t>
            </a:r>
          </a:p>
        </p:txBody>
      </p:sp>
      <p:sp>
        <p:nvSpPr>
          <p:cNvPr id="30737" name="Rectangle 16"/>
          <p:cNvSpPr>
            <a:spLocks noChangeArrowheads="1"/>
          </p:cNvSpPr>
          <p:nvPr/>
        </p:nvSpPr>
        <p:spPr bwMode="auto">
          <a:xfrm>
            <a:off x="5708651" y="2248972"/>
            <a:ext cx="2087563" cy="369332"/>
          </a:xfrm>
          <a:prstGeom prst="rect">
            <a:avLst/>
          </a:prstGeom>
          <a:solidFill>
            <a:srgbClr val="CCFFFF"/>
          </a:solidFill>
          <a:ln w="9525" algn="ctr">
            <a:solidFill>
              <a:srgbClr val="3399FF"/>
            </a:solidFill>
            <a:miter lim="800000"/>
            <a:headEnd/>
            <a:tailEnd/>
          </a:ln>
        </p:spPr>
        <p:txBody>
          <a:bodyPr anchor="ctr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9pPr>
          </a:lstStyle>
          <a:p>
            <a:pPr algn="ctr" eaLnBrk="1" hangingPunct="1"/>
            <a:r>
              <a:rPr lang="th-TH" altLang="en-US" sz="1800" b="1">
                <a:latin typeface="TH SarabunPSK" pitchFamily="34" charset="-34"/>
                <a:cs typeface="TH SarabunPSK" pitchFamily="34" charset="-34"/>
              </a:rPr>
              <a:t>ออกใบอนุญาตนำเข้า (ม.15)</a:t>
            </a:r>
            <a:endParaRPr lang="th-TH" altLang="en-US" sz="600" b="1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0738" name="Rectangle 17"/>
          <p:cNvSpPr>
            <a:spLocks noChangeArrowheads="1"/>
          </p:cNvSpPr>
          <p:nvPr/>
        </p:nvSpPr>
        <p:spPr bwMode="auto">
          <a:xfrm>
            <a:off x="611188" y="3369291"/>
            <a:ext cx="2087562" cy="553998"/>
          </a:xfrm>
          <a:prstGeom prst="rect">
            <a:avLst/>
          </a:prstGeom>
          <a:solidFill>
            <a:srgbClr val="CCFFCC"/>
          </a:solidFill>
          <a:ln w="9525" algn="ctr">
            <a:solidFill>
              <a:srgbClr val="33CC33"/>
            </a:solidFill>
            <a:miter lim="800000"/>
            <a:headEnd/>
            <a:tailEnd/>
          </a:ln>
        </p:spPr>
        <p:txBody>
          <a:bodyPr anchor="ctr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endParaRPr lang="th-TH" altLang="en-US" sz="600" b="1">
              <a:latin typeface="TH SarabunPSK" pitchFamily="34" charset="-34"/>
              <a:cs typeface="TH SarabunPSK" pitchFamily="34" charset="-34"/>
            </a:endParaRPr>
          </a:p>
          <a:p>
            <a:pPr algn="ctr" eaLnBrk="1" hangingPunct="1"/>
            <a:r>
              <a:rPr lang="th-TH" altLang="en-US" sz="1800" b="1">
                <a:latin typeface="TH SarabunPSK" pitchFamily="34" charset="-34"/>
                <a:cs typeface="TH SarabunPSK" pitchFamily="34" charset="-34"/>
              </a:rPr>
              <a:t>ต่ออายุใบอนุญาต (ม.18)</a:t>
            </a:r>
          </a:p>
          <a:p>
            <a:pPr algn="ctr" eaLnBrk="1" hangingPunct="1"/>
            <a:endParaRPr lang="th-TH" altLang="en-US" sz="600" b="1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0739" name="Rectangle 18"/>
          <p:cNvSpPr>
            <a:spLocks noChangeArrowheads="1"/>
          </p:cNvSpPr>
          <p:nvPr/>
        </p:nvSpPr>
        <p:spPr bwMode="auto">
          <a:xfrm>
            <a:off x="5722938" y="2894291"/>
            <a:ext cx="2087562" cy="369332"/>
          </a:xfrm>
          <a:prstGeom prst="rect">
            <a:avLst/>
          </a:prstGeom>
          <a:solidFill>
            <a:srgbClr val="CCFFFF"/>
          </a:solidFill>
          <a:ln w="9525" algn="ctr">
            <a:solidFill>
              <a:srgbClr val="3399FF"/>
            </a:solidFill>
            <a:miter lim="800000"/>
            <a:headEnd/>
            <a:tailEnd/>
          </a:ln>
        </p:spPr>
        <p:txBody>
          <a:bodyPr anchor="ctr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th-TH" altLang="en-US" sz="1800" b="1">
                <a:latin typeface="TH SarabunPSK" pitchFamily="34" charset="-34"/>
                <a:cs typeface="TH SarabunPSK" pitchFamily="34" charset="-34"/>
              </a:rPr>
              <a:t>ขอต่ออายุใบอนุญาต (ม.18)</a:t>
            </a:r>
            <a:endParaRPr lang="th-TH" altLang="en-US" sz="600" b="1"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30740" name="AutoShape 19"/>
          <p:cNvCxnSpPr>
            <a:cxnSpLocks noChangeShapeType="1"/>
            <a:stCxn id="30729" idx="4"/>
            <a:endCxn id="30735" idx="0"/>
          </p:cNvCxnSpPr>
          <p:nvPr/>
        </p:nvCxnSpPr>
        <p:spPr bwMode="auto">
          <a:xfrm flipV="1">
            <a:off x="1654175" y="2739123"/>
            <a:ext cx="794" cy="10179"/>
          </a:xfrm>
          <a:prstGeom prst="straightConnector1">
            <a:avLst/>
          </a:prstGeom>
          <a:noFill/>
          <a:ln w="38100">
            <a:solidFill>
              <a:srgbClr val="3399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0741" name="AutoShape 20"/>
          <p:cNvCxnSpPr>
            <a:cxnSpLocks noChangeShapeType="1"/>
            <a:stCxn id="30735" idx="2"/>
            <a:endCxn id="30738" idx="0"/>
          </p:cNvCxnSpPr>
          <p:nvPr/>
        </p:nvCxnSpPr>
        <p:spPr bwMode="auto">
          <a:xfrm flipV="1">
            <a:off x="1654969" y="3369291"/>
            <a:ext cx="0" cy="16163"/>
          </a:xfrm>
          <a:prstGeom prst="straightConnector1">
            <a:avLst/>
          </a:prstGeom>
          <a:noFill/>
          <a:ln w="38100">
            <a:solidFill>
              <a:srgbClr val="3399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0742" name="AutoShape 21"/>
          <p:cNvCxnSpPr>
            <a:cxnSpLocks noChangeShapeType="1"/>
            <a:stCxn id="30730" idx="4"/>
            <a:endCxn id="30736" idx="0"/>
          </p:cNvCxnSpPr>
          <p:nvPr/>
        </p:nvCxnSpPr>
        <p:spPr bwMode="auto">
          <a:xfrm flipH="1" flipV="1">
            <a:off x="3886994" y="2739122"/>
            <a:ext cx="1589" cy="10180"/>
          </a:xfrm>
          <a:prstGeom prst="straightConnector1">
            <a:avLst/>
          </a:prstGeom>
          <a:noFill/>
          <a:ln w="38100">
            <a:solidFill>
              <a:srgbClr val="3399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0743" name="AutoShape 22"/>
          <p:cNvCxnSpPr>
            <a:cxnSpLocks noChangeShapeType="1"/>
            <a:stCxn id="30727" idx="2"/>
            <a:endCxn id="30737" idx="0"/>
          </p:cNvCxnSpPr>
          <p:nvPr/>
        </p:nvCxnSpPr>
        <p:spPr bwMode="auto">
          <a:xfrm>
            <a:off x="6750844" y="2095620"/>
            <a:ext cx="1589" cy="153352"/>
          </a:xfrm>
          <a:prstGeom prst="straightConnector1">
            <a:avLst/>
          </a:prstGeom>
          <a:noFill/>
          <a:ln w="38100">
            <a:solidFill>
              <a:srgbClr val="3399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0744" name="AutoShape 23"/>
          <p:cNvCxnSpPr>
            <a:cxnSpLocks noChangeShapeType="1"/>
            <a:stCxn id="30737" idx="2"/>
            <a:endCxn id="30739" idx="0"/>
          </p:cNvCxnSpPr>
          <p:nvPr/>
        </p:nvCxnSpPr>
        <p:spPr bwMode="auto">
          <a:xfrm>
            <a:off x="6752433" y="2618304"/>
            <a:ext cx="14286" cy="275987"/>
          </a:xfrm>
          <a:prstGeom prst="straightConnector1">
            <a:avLst/>
          </a:prstGeom>
          <a:noFill/>
          <a:ln w="38100">
            <a:solidFill>
              <a:srgbClr val="3399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30745" name="Group 48"/>
          <p:cNvGrpSpPr>
            <a:grpSpLocks/>
          </p:cNvGrpSpPr>
          <p:nvPr/>
        </p:nvGrpSpPr>
        <p:grpSpPr bwMode="auto">
          <a:xfrm>
            <a:off x="7235826" y="3543300"/>
            <a:ext cx="1692275" cy="971550"/>
            <a:chOff x="0" y="2068"/>
            <a:chExt cx="2517" cy="1831"/>
          </a:xfrm>
        </p:grpSpPr>
        <p:pic>
          <p:nvPicPr>
            <p:cNvPr id="30752" name="Picture 5" descr="world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069"/>
              <a:ext cx="2517" cy="1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753" name="Freeform 9"/>
            <p:cNvSpPr>
              <a:spLocks/>
            </p:cNvSpPr>
            <p:nvPr/>
          </p:nvSpPr>
          <p:spPr bwMode="auto">
            <a:xfrm rot="2909330">
              <a:off x="767" y="2672"/>
              <a:ext cx="1357" cy="150"/>
            </a:xfrm>
            <a:custGeom>
              <a:avLst/>
              <a:gdLst>
                <a:gd name="T0" fmla="*/ 0 w 1089"/>
                <a:gd name="T1" fmla="*/ 3936469 h 529"/>
                <a:gd name="T2" fmla="*/ 2147483647 w 1089"/>
                <a:gd name="T3" fmla="*/ 3936469 h 529"/>
                <a:gd name="T4" fmla="*/ 2147483647 w 1089"/>
                <a:gd name="T5" fmla="*/ 3936469 h 529"/>
                <a:gd name="T6" fmla="*/ 0 60000 65536"/>
                <a:gd name="T7" fmla="*/ 0 60000 65536"/>
                <a:gd name="T8" fmla="*/ 0 60000 65536"/>
                <a:gd name="T9" fmla="*/ 0 w 1089"/>
                <a:gd name="T10" fmla="*/ 0 h 529"/>
                <a:gd name="T11" fmla="*/ 1089 w 1089"/>
                <a:gd name="T12" fmla="*/ 529 h 529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089" h="529">
                  <a:moveTo>
                    <a:pt x="0" y="529"/>
                  </a:moveTo>
                  <a:cubicBezTo>
                    <a:pt x="227" y="340"/>
                    <a:pt x="454" y="152"/>
                    <a:pt x="635" y="76"/>
                  </a:cubicBezTo>
                  <a:cubicBezTo>
                    <a:pt x="816" y="0"/>
                    <a:pt x="1013" y="76"/>
                    <a:pt x="1089" y="76"/>
                  </a:cubicBezTo>
                </a:path>
              </a:pathLst>
            </a:custGeom>
            <a:noFill/>
            <a:ln w="63500">
              <a:solidFill>
                <a:srgbClr val="E22916"/>
              </a:solidFill>
              <a:round/>
              <a:headEnd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10800000" vert="eaVert"/>
            <a:lstStyle/>
            <a:p>
              <a:endParaRPr lang="en-US"/>
            </a:p>
          </p:txBody>
        </p:sp>
        <p:sp>
          <p:nvSpPr>
            <p:cNvPr id="30754" name="Freeform 10"/>
            <p:cNvSpPr>
              <a:spLocks/>
            </p:cNvSpPr>
            <p:nvPr/>
          </p:nvSpPr>
          <p:spPr bwMode="auto">
            <a:xfrm rot="2763679">
              <a:off x="292" y="2788"/>
              <a:ext cx="1315" cy="908"/>
            </a:xfrm>
            <a:custGeom>
              <a:avLst/>
              <a:gdLst>
                <a:gd name="T0" fmla="*/ 0 w 2494"/>
                <a:gd name="T1" fmla="*/ 185403334 h 1482"/>
                <a:gd name="T2" fmla="*/ 87513576 w 2494"/>
                <a:gd name="T3" fmla="*/ 185403334 h 1482"/>
                <a:gd name="T4" fmla="*/ 87513576 w 2494"/>
                <a:gd name="T5" fmla="*/ 0 h 1482"/>
                <a:gd name="T6" fmla="*/ 0 60000 65536"/>
                <a:gd name="T7" fmla="*/ 0 60000 65536"/>
                <a:gd name="T8" fmla="*/ 0 60000 65536"/>
                <a:gd name="T9" fmla="*/ 0 w 2494"/>
                <a:gd name="T10" fmla="*/ 0 h 1482"/>
                <a:gd name="T11" fmla="*/ 2494 w 2494"/>
                <a:gd name="T12" fmla="*/ 1482 h 148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494" h="1482">
                  <a:moveTo>
                    <a:pt x="0" y="726"/>
                  </a:moveTo>
                  <a:cubicBezTo>
                    <a:pt x="336" y="1104"/>
                    <a:pt x="673" y="1482"/>
                    <a:pt x="1088" y="1361"/>
                  </a:cubicBezTo>
                  <a:cubicBezTo>
                    <a:pt x="1503" y="1240"/>
                    <a:pt x="1998" y="620"/>
                    <a:pt x="2494" y="0"/>
                  </a:cubicBezTo>
                </a:path>
              </a:pathLst>
            </a:custGeom>
            <a:noFill/>
            <a:ln w="47625">
              <a:solidFill>
                <a:schemeClr val="tx1"/>
              </a:solidFill>
              <a:round/>
              <a:headEnd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10800000" vert="eaVert"/>
            <a:lstStyle/>
            <a:p>
              <a:endParaRPr lang="en-US"/>
            </a:p>
          </p:txBody>
        </p:sp>
        <p:sp>
          <p:nvSpPr>
            <p:cNvPr id="30755" name="Freeform 11"/>
            <p:cNvSpPr>
              <a:spLocks/>
            </p:cNvSpPr>
            <p:nvPr/>
          </p:nvSpPr>
          <p:spPr bwMode="auto">
            <a:xfrm rot="3196695">
              <a:off x="362" y="2456"/>
              <a:ext cx="1361" cy="952"/>
            </a:xfrm>
            <a:custGeom>
              <a:avLst/>
              <a:gdLst>
                <a:gd name="T0" fmla="*/ 0 w 1542"/>
                <a:gd name="T1" fmla="*/ 359602836 h 1361"/>
                <a:gd name="T2" fmla="*/ 1150265460 w 1542"/>
                <a:gd name="T3" fmla="*/ 359602836 h 1361"/>
                <a:gd name="T4" fmla="*/ 1150265460 w 1542"/>
                <a:gd name="T5" fmla="*/ 0 h 1361"/>
                <a:gd name="T6" fmla="*/ 0 60000 65536"/>
                <a:gd name="T7" fmla="*/ 0 60000 65536"/>
                <a:gd name="T8" fmla="*/ 0 60000 65536"/>
                <a:gd name="T9" fmla="*/ 0 w 1542"/>
                <a:gd name="T10" fmla="*/ 0 h 1361"/>
                <a:gd name="T11" fmla="*/ 1542 w 1542"/>
                <a:gd name="T12" fmla="*/ 1361 h 1361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542" h="1361">
                  <a:moveTo>
                    <a:pt x="0" y="1361"/>
                  </a:moveTo>
                  <a:cubicBezTo>
                    <a:pt x="7" y="930"/>
                    <a:pt x="15" y="499"/>
                    <a:pt x="272" y="272"/>
                  </a:cubicBezTo>
                  <a:cubicBezTo>
                    <a:pt x="529" y="45"/>
                    <a:pt x="1035" y="22"/>
                    <a:pt x="1542" y="0"/>
                  </a:cubicBezTo>
                </a:path>
              </a:pathLst>
            </a:custGeom>
            <a:noFill/>
            <a:ln w="50800">
              <a:solidFill>
                <a:srgbClr val="FF9900"/>
              </a:solidFill>
              <a:round/>
              <a:headEnd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10800000" vert="eaVert"/>
            <a:lstStyle/>
            <a:p>
              <a:endParaRPr lang="en-US"/>
            </a:p>
          </p:txBody>
        </p:sp>
        <p:sp>
          <p:nvSpPr>
            <p:cNvPr id="30756" name="Freeform 12"/>
            <p:cNvSpPr>
              <a:spLocks/>
            </p:cNvSpPr>
            <p:nvPr/>
          </p:nvSpPr>
          <p:spPr bwMode="auto">
            <a:xfrm rot="842901">
              <a:off x="790" y="3268"/>
              <a:ext cx="939" cy="574"/>
            </a:xfrm>
            <a:custGeom>
              <a:avLst/>
              <a:gdLst>
                <a:gd name="T0" fmla="*/ 0 w 2404"/>
                <a:gd name="T1" fmla="*/ 37168558 h 1292"/>
                <a:gd name="T2" fmla="*/ 19524711 w 2404"/>
                <a:gd name="T3" fmla="*/ 37168558 h 1292"/>
                <a:gd name="T4" fmla="*/ 19524711 w 2404"/>
                <a:gd name="T5" fmla="*/ 37168558 h 1292"/>
                <a:gd name="T6" fmla="*/ 19524711 w 2404"/>
                <a:gd name="T7" fmla="*/ 0 h 129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404"/>
                <a:gd name="T13" fmla="*/ 0 h 1292"/>
                <a:gd name="T14" fmla="*/ 2404 w 2404"/>
                <a:gd name="T15" fmla="*/ 1292 h 129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404" h="1292">
                  <a:moveTo>
                    <a:pt x="0" y="680"/>
                  </a:moveTo>
                  <a:cubicBezTo>
                    <a:pt x="189" y="918"/>
                    <a:pt x="378" y="1156"/>
                    <a:pt x="590" y="1224"/>
                  </a:cubicBezTo>
                  <a:cubicBezTo>
                    <a:pt x="802" y="1292"/>
                    <a:pt x="968" y="1292"/>
                    <a:pt x="1270" y="1088"/>
                  </a:cubicBezTo>
                  <a:cubicBezTo>
                    <a:pt x="1572" y="884"/>
                    <a:pt x="1988" y="442"/>
                    <a:pt x="2404" y="0"/>
                  </a:cubicBezTo>
                </a:path>
              </a:pathLst>
            </a:custGeom>
            <a:noFill/>
            <a:ln w="38100">
              <a:solidFill>
                <a:srgbClr val="FF9900"/>
              </a:solidFill>
              <a:round/>
              <a:headEnd/>
              <a:tailEnd type="stealth" w="lg" len="lg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57" name="Freeform 13"/>
            <p:cNvSpPr>
              <a:spLocks/>
            </p:cNvSpPr>
            <p:nvPr/>
          </p:nvSpPr>
          <p:spPr bwMode="auto">
            <a:xfrm rot="-9027756">
              <a:off x="1642" y="2826"/>
              <a:ext cx="309" cy="351"/>
            </a:xfrm>
            <a:custGeom>
              <a:avLst/>
              <a:gdLst>
                <a:gd name="T0" fmla="*/ 9079613 w 922"/>
                <a:gd name="T1" fmla="*/ 41723244 h 772"/>
                <a:gd name="T2" fmla="*/ 9079613 w 922"/>
                <a:gd name="T3" fmla="*/ 41723244 h 772"/>
                <a:gd name="T4" fmla="*/ 0 w 922"/>
                <a:gd name="T5" fmla="*/ 0 h 772"/>
                <a:gd name="T6" fmla="*/ 0 60000 65536"/>
                <a:gd name="T7" fmla="*/ 0 60000 65536"/>
                <a:gd name="T8" fmla="*/ 0 60000 65536"/>
                <a:gd name="T9" fmla="*/ 0 w 922"/>
                <a:gd name="T10" fmla="*/ 0 h 772"/>
                <a:gd name="T11" fmla="*/ 922 w 922"/>
                <a:gd name="T12" fmla="*/ 772 h 77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22" h="772">
                  <a:moveTo>
                    <a:pt x="635" y="772"/>
                  </a:moveTo>
                  <a:cubicBezTo>
                    <a:pt x="778" y="587"/>
                    <a:pt x="922" y="402"/>
                    <a:pt x="816" y="273"/>
                  </a:cubicBezTo>
                  <a:cubicBezTo>
                    <a:pt x="710" y="144"/>
                    <a:pt x="355" y="72"/>
                    <a:pt x="0" y="0"/>
                  </a:cubicBezTo>
                </a:path>
              </a:pathLst>
            </a:custGeom>
            <a:noFill/>
            <a:ln w="38100">
              <a:solidFill>
                <a:srgbClr val="99CC00"/>
              </a:solidFill>
              <a:round/>
              <a:headEnd/>
              <a:tailEnd type="stealth" w="lg" len="lg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10800000"/>
            <a:lstStyle/>
            <a:p>
              <a:endParaRPr lang="en-US"/>
            </a:p>
          </p:txBody>
        </p:sp>
        <p:sp>
          <p:nvSpPr>
            <p:cNvPr id="30758" name="Freeform 14"/>
            <p:cNvSpPr>
              <a:spLocks/>
            </p:cNvSpPr>
            <p:nvPr/>
          </p:nvSpPr>
          <p:spPr bwMode="auto">
            <a:xfrm rot="3533425">
              <a:off x="664" y="2743"/>
              <a:ext cx="1047" cy="698"/>
            </a:xfrm>
            <a:custGeom>
              <a:avLst/>
              <a:gdLst>
                <a:gd name="T0" fmla="*/ 0 w 2449"/>
                <a:gd name="T1" fmla="*/ 41750802 h 1535"/>
                <a:gd name="T2" fmla="*/ 30670348 w 2449"/>
                <a:gd name="T3" fmla="*/ 41750802 h 1535"/>
                <a:gd name="T4" fmla="*/ 30670348 w 2449"/>
                <a:gd name="T5" fmla="*/ 41750802 h 1535"/>
                <a:gd name="T6" fmla="*/ 30670348 w 2449"/>
                <a:gd name="T7" fmla="*/ 0 h 153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449"/>
                <a:gd name="T13" fmla="*/ 0 h 1535"/>
                <a:gd name="T14" fmla="*/ 2449 w 2449"/>
                <a:gd name="T15" fmla="*/ 1535 h 153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449" h="1535">
                  <a:moveTo>
                    <a:pt x="0" y="726"/>
                  </a:moveTo>
                  <a:cubicBezTo>
                    <a:pt x="181" y="972"/>
                    <a:pt x="363" y="1218"/>
                    <a:pt x="544" y="1316"/>
                  </a:cubicBezTo>
                  <a:cubicBezTo>
                    <a:pt x="725" y="1414"/>
                    <a:pt x="771" y="1535"/>
                    <a:pt x="1088" y="1316"/>
                  </a:cubicBezTo>
                  <a:cubicBezTo>
                    <a:pt x="1405" y="1097"/>
                    <a:pt x="1927" y="548"/>
                    <a:pt x="2449" y="0"/>
                  </a:cubicBezTo>
                </a:path>
              </a:pathLst>
            </a:custGeom>
            <a:noFill/>
            <a:ln w="28575">
              <a:solidFill>
                <a:srgbClr val="00FFFF"/>
              </a:solidFill>
              <a:round/>
              <a:headEnd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10800000" vert="eaVert"/>
            <a:lstStyle/>
            <a:p>
              <a:endParaRPr lang="en-US"/>
            </a:p>
          </p:txBody>
        </p:sp>
        <p:sp>
          <p:nvSpPr>
            <p:cNvPr id="30759" name="Freeform 15"/>
            <p:cNvSpPr>
              <a:spLocks/>
            </p:cNvSpPr>
            <p:nvPr/>
          </p:nvSpPr>
          <p:spPr bwMode="auto">
            <a:xfrm rot="-5573784">
              <a:off x="1949" y="3353"/>
              <a:ext cx="138" cy="289"/>
            </a:xfrm>
            <a:custGeom>
              <a:avLst/>
              <a:gdLst>
                <a:gd name="T0" fmla="*/ 0 w 1134"/>
                <a:gd name="T1" fmla="*/ 41932411 h 635"/>
                <a:gd name="T2" fmla="*/ 57314 w 1134"/>
                <a:gd name="T3" fmla="*/ 41932411 h 635"/>
                <a:gd name="T4" fmla="*/ 57314 w 1134"/>
                <a:gd name="T5" fmla="*/ 41932411 h 635"/>
                <a:gd name="T6" fmla="*/ 0 60000 65536"/>
                <a:gd name="T7" fmla="*/ 0 60000 65536"/>
                <a:gd name="T8" fmla="*/ 0 60000 65536"/>
                <a:gd name="T9" fmla="*/ 0 w 1134"/>
                <a:gd name="T10" fmla="*/ 0 h 635"/>
                <a:gd name="T11" fmla="*/ 1134 w 1134"/>
                <a:gd name="T12" fmla="*/ 635 h 63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134" h="635">
                  <a:moveTo>
                    <a:pt x="0" y="635"/>
                  </a:moveTo>
                  <a:cubicBezTo>
                    <a:pt x="177" y="408"/>
                    <a:pt x="355" y="182"/>
                    <a:pt x="544" y="91"/>
                  </a:cubicBezTo>
                  <a:cubicBezTo>
                    <a:pt x="733" y="0"/>
                    <a:pt x="933" y="45"/>
                    <a:pt x="1134" y="91"/>
                  </a:cubicBezTo>
                </a:path>
              </a:pathLst>
            </a:custGeom>
            <a:noFill/>
            <a:ln w="38100">
              <a:solidFill>
                <a:schemeClr val="folHlink"/>
              </a:solidFill>
              <a:round/>
              <a:headEnd/>
              <a:tailEnd type="stealth" w="lg" len="lg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eaVert"/>
            <a:lstStyle/>
            <a:p>
              <a:endParaRPr lang="en-US"/>
            </a:p>
          </p:txBody>
        </p:sp>
        <p:sp>
          <p:nvSpPr>
            <p:cNvPr id="30760" name="Freeform 16"/>
            <p:cNvSpPr>
              <a:spLocks/>
            </p:cNvSpPr>
            <p:nvPr/>
          </p:nvSpPr>
          <p:spPr bwMode="auto">
            <a:xfrm rot="4684732">
              <a:off x="1502" y="3085"/>
              <a:ext cx="172" cy="499"/>
            </a:xfrm>
            <a:custGeom>
              <a:avLst/>
              <a:gdLst>
                <a:gd name="T0" fmla="*/ 0 w 953"/>
                <a:gd name="T1" fmla="*/ 10294345 h 1452"/>
                <a:gd name="T2" fmla="*/ 411251 w 953"/>
                <a:gd name="T3" fmla="*/ 10294345 h 1452"/>
                <a:gd name="T4" fmla="*/ 411251 w 953"/>
                <a:gd name="T5" fmla="*/ 0 h 1452"/>
                <a:gd name="T6" fmla="*/ 0 60000 65536"/>
                <a:gd name="T7" fmla="*/ 0 60000 65536"/>
                <a:gd name="T8" fmla="*/ 0 60000 65536"/>
                <a:gd name="T9" fmla="*/ 0 w 953"/>
                <a:gd name="T10" fmla="*/ 0 h 1452"/>
                <a:gd name="T11" fmla="*/ 953 w 953"/>
                <a:gd name="T12" fmla="*/ 1452 h 145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53" h="1452">
                  <a:moveTo>
                    <a:pt x="0" y="1452"/>
                  </a:moveTo>
                  <a:cubicBezTo>
                    <a:pt x="306" y="1437"/>
                    <a:pt x="612" y="1422"/>
                    <a:pt x="771" y="1180"/>
                  </a:cubicBezTo>
                  <a:cubicBezTo>
                    <a:pt x="930" y="938"/>
                    <a:pt x="941" y="469"/>
                    <a:pt x="953" y="0"/>
                  </a:cubicBezTo>
                </a:path>
              </a:pathLst>
            </a:custGeom>
            <a:noFill/>
            <a:ln w="38100">
              <a:solidFill>
                <a:srgbClr val="9900CC"/>
              </a:solidFill>
              <a:round/>
              <a:headEnd/>
              <a:tailEnd type="stealth" w="lg" len="lg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10800000" vert="eaVert"/>
            <a:lstStyle/>
            <a:p>
              <a:endParaRPr lang="en-US"/>
            </a:p>
          </p:txBody>
        </p:sp>
        <p:sp>
          <p:nvSpPr>
            <p:cNvPr id="30761" name="Oval 17"/>
            <p:cNvSpPr>
              <a:spLocks noChangeArrowheads="1"/>
            </p:cNvSpPr>
            <p:nvPr/>
          </p:nvSpPr>
          <p:spPr bwMode="auto">
            <a:xfrm>
              <a:off x="1746" y="3120"/>
              <a:ext cx="318" cy="317"/>
            </a:xfrm>
            <a:prstGeom prst="ellipse">
              <a:avLst/>
            </a:prstGeom>
            <a:solidFill>
              <a:schemeClr val="accent1">
                <a:alpha val="27843"/>
              </a:schemeClr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9pPr>
            </a:lstStyle>
            <a:p>
              <a:pPr algn="ctr" eaLnBrk="1" hangingPunct="1"/>
              <a:endParaRPr lang="en-US" altLang="en-US"/>
            </a:p>
          </p:txBody>
        </p:sp>
        <p:sp>
          <p:nvSpPr>
            <p:cNvPr id="30762" name="Oval 18"/>
            <p:cNvSpPr>
              <a:spLocks noChangeArrowheads="1"/>
            </p:cNvSpPr>
            <p:nvPr/>
          </p:nvSpPr>
          <p:spPr bwMode="auto">
            <a:xfrm>
              <a:off x="476" y="2704"/>
              <a:ext cx="91" cy="91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9pPr>
            </a:lstStyle>
            <a:p>
              <a:pPr algn="ctr" eaLnBrk="1" hangingPunct="1"/>
              <a:endParaRPr lang="en-US" altLang="en-US"/>
            </a:p>
          </p:txBody>
        </p:sp>
        <p:sp>
          <p:nvSpPr>
            <p:cNvPr id="30763" name="Oval 19"/>
            <p:cNvSpPr>
              <a:spLocks noChangeArrowheads="1"/>
            </p:cNvSpPr>
            <p:nvPr/>
          </p:nvSpPr>
          <p:spPr bwMode="auto">
            <a:xfrm>
              <a:off x="748" y="3385"/>
              <a:ext cx="91" cy="91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9pPr>
            </a:lstStyle>
            <a:p>
              <a:pPr algn="ctr" eaLnBrk="1" hangingPunct="1"/>
              <a:endParaRPr lang="en-US" altLang="en-US"/>
            </a:p>
          </p:txBody>
        </p:sp>
        <p:sp>
          <p:nvSpPr>
            <p:cNvPr id="30764" name="Oval 20"/>
            <p:cNvSpPr>
              <a:spLocks noChangeArrowheads="1"/>
            </p:cNvSpPr>
            <p:nvPr/>
          </p:nvSpPr>
          <p:spPr bwMode="auto">
            <a:xfrm>
              <a:off x="1292" y="3294"/>
              <a:ext cx="91" cy="91"/>
            </a:xfrm>
            <a:prstGeom prst="ellipse">
              <a:avLst/>
            </a:prstGeom>
            <a:solidFill>
              <a:srgbClr val="9900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9pPr>
            </a:lstStyle>
            <a:p>
              <a:pPr algn="ctr" eaLnBrk="1" hangingPunct="1"/>
              <a:endParaRPr lang="en-US" altLang="en-US"/>
            </a:p>
          </p:txBody>
        </p:sp>
        <p:sp>
          <p:nvSpPr>
            <p:cNvPr id="30765" name="Oval 21"/>
            <p:cNvSpPr>
              <a:spLocks noChangeArrowheads="1"/>
            </p:cNvSpPr>
            <p:nvPr/>
          </p:nvSpPr>
          <p:spPr bwMode="auto">
            <a:xfrm>
              <a:off x="884" y="2251"/>
              <a:ext cx="91" cy="91"/>
            </a:xfrm>
            <a:prstGeom prst="ellipse">
              <a:avLst/>
            </a:pr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9pPr>
            </a:lstStyle>
            <a:p>
              <a:pPr algn="ctr" eaLnBrk="1" hangingPunct="1"/>
              <a:endParaRPr lang="en-US" altLang="en-US"/>
            </a:p>
          </p:txBody>
        </p:sp>
        <p:sp>
          <p:nvSpPr>
            <p:cNvPr id="30766" name="Oval 22"/>
            <p:cNvSpPr>
              <a:spLocks noChangeArrowheads="1"/>
            </p:cNvSpPr>
            <p:nvPr/>
          </p:nvSpPr>
          <p:spPr bwMode="auto">
            <a:xfrm>
              <a:off x="204" y="2614"/>
              <a:ext cx="91" cy="91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9pPr>
            </a:lstStyle>
            <a:p>
              <a:pPr algn="ctr" eaLnBrk="1" hangingPunct="1"/>
              <a:endParaRPr lang="en-US" altLang="en-US"/>
            </a:p>
          </p:txBody>
        </p:sp>
        <p:sp>
          <p:nvSpPr>
            <p:cNvPr id="30767" name="Oval 23"/>
            <p:cNvSpPr>
              <a:spLocks noChangeArrowheads="1"/>
            </p:cNvSpPr>
            <p:nvPr/>
          </p:nvSpPr>
          <p:spPr bwMode="auto">
            <a:xfrm>
              <a:off x="884" y="2614"/>
              <a:ext cx="91" cy="91"/>
            </a:xfrm>
            <a:prstGeom prst="ellipse">
              <a:avLst/>
            </a:prstGeom>
            <a:solidFill>
              <a:srgbClr val="66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9pPr>
            </a:lstStyle>
            <a:p>
              <a:pPr algn="ctr" eaLnBrk="1" hangingPunct="1"/>
              <a:endParaRPr lang="en-US" altLang="en-US"/>
            </a:p>
          </p:txBody>
        </p:sp>
        <p:sp>
          <p:nvSpPr>
            <p:cNvPr id="30768" name="Oval 24"/>
            <p:cNvSpPr>
              <a:spLocks noChangeArrowheads="1"/>
            </p:cNvSpPr>
            <p:nvPr/>
          </p:nvSpPr>
          <p:spPr bwMode="auto">
            <a:xfrm>
              <a:off x="1746" y="2795"/>
              <a:ext cx="91" cy="91"/>
            </a:xfrm>
            <a:prstGeom prst="ellipse">
              <a:avLst/>
            </a:prstGeom>
            <a:solidFill>
              <a:srgbClr val="99CC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9pPr>
            </a:lstStyle>
            <a:p>
              <a:pPr algn="ctr" eaLnBrk="1" hangingPunct="1"/>
              <a:endParaRPr lang="en-US" altLang="en-US"/>
            </a:p>
          </p:txBody>
        </p:sp>
        <p:sp>
          <p:nvSpPr>
            <p:cNvPr id="30769" name="Oval 25"/>
            <p:cNvSpPr>
              <a:spLocks noChangeArrowheads="1"/>
            </p:cNvSpPr>
            <p:nvPr/>
          </p:nvSpPr>
          <p:spPr bwMode="auto">
            <a:xfrm>
              <a:off x="2109" y="3521"/>
              <a:ext cx="91" cy="91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9pPr>
            </a:lstStyle>
            <a:p>
              <a:pPr algn="ctr" eaLnBrk="1" hangingPunct="1"/>
              <a:endParaRPr lang="en-US" altLang="en-US"/>
            </a:p>
          </p:txBody>
        </p:sp>
        <p:sp>
          <p:nvSpPr>
            <p:cNvPr id="30770" name="Freeform 26"/>
            <p:cNvSpPr>
              <a:spLocks/>
            </p:cNvSpPr>
            <p:nvPr/>
          </p:nvSpPr>
          <p:spPr bwMode="auto">
            <a:xfrm rot="-9098650">
              <a:off x="2025" y="2672"/>
              <a:ext cx="67" cy="559"/>
            </a:xfrm>
            <a:custGeom>
              <a:avLst/>
              <a:gdLst>
                <a:gd name="T0" fmla="*/ 4352 w 922"/>
                <a:gd name="T1" fmla="*/ 427466157 h 772"/>
                <a:gd name="T2" fmla="*/ 4352 w 922"/>
                <a:gd name="T3" fmla="*/ 427466157 h 772"/>
                <a:gd name="T4" fmla="*/ 0 w 922"/>
                <a:gd name="T5" fmla="*/ 0 h 772"/>
                <a:gd name="T6" fmla="*/ 0 60000 65536"/>
                <a:gd name="T7" fmla="*/ 0 60000 65536"/>
                <a:gd name="T8" fmla="*/ 0 60000 65536"/>
                <a:gd name="T9" fmla="*/ 0 w 922"/>
                <a:gd name="T10" fmla="*/ 0 h 772"/>
                <a:gd name="T11" fmla="*/ 922 w 922"/>
                <a:gd name="T12" fmla="*/ 772 h 77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22" h="772">
                  <a:moveTo>
                    <a:pt x="635" y="772"/>
                  </a:moveTo>
                  <a:cubicBezTo>
                    <a:pt x="778" y="587"/>
                    <a:pt x="922" y="402"/>
                    <a:pt x="816" y="273"/>
                  </a:cubicBezTo>
                  <a:cubicBezTo>
                    <a:pt x="710" y="144"/>
                    <a:pt x="355" y="72"/>
                    <a:pt x="0" y="0"/>
                  </a:cubicBezTo>
                </a:path>
              </a:pathLst>
            </a:custGeom>
            <a:noFill/>
            <a:ln w="38100">
              <a:solidFill>
                <a:srgbClr val="FFFF00"/>
              </a:solidFill>
              <a:round/>
              <a:headEnd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10800000"/>
            <a:lstStyle/>
            <a:p>
              <a:endParaRPr lang="en-US"/>
            </a:p>
          </p:txBody>
        </p:sp>
        <p:sp>
          <p:nvSpPr>
            <p:cNvPr id="30771" name="Oval 27"/>
            <p:cNvSpPr>
              <a:spLocks noChangeArrowheads="1"/>
            </p:cNvSpPr>
            <p:nvPr/>
          </p:nvSpPr>
          <p:spPr bwMode="auto">
            <a:xfrm>
              <a:off x="2154" y="2659"/>
              <a:ext cx="91" cy="91"/>
            </a:xfrm>
            <a:prstGeom prst="ellipse">
              <a:avLst/>
            </a:prstGeom>
            <a:solidFill>
              <a:srgbClr val="FFFF00"/>
            </a:solidFill>
            <a:ln w="9525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9pPr>
            </a:lstStyle>
            <a:p>
              <a:pPr algn="ctr" eaLnBrk="1" hangingPunct="1"/>
              <a:endParaRPr lang="en-US" altLang="en-US"/>
            </a:p>
          </p:txBody>
        </p:sp>
        <p:sp>
          <p:nvSpPr>
            <p:cNvPr id="30772" name="Freeform 28"/>
            <p:cNvSpPr>
              <a:spLocks/>
            </p:cNvSpPr>
            <p:nvPr/>
          </p:nvSpPr>
          <p:spPr bwMode="auto">
            <a:xfrm rot="3900678">
              <a:off x="1144" y="2626"/>
              <a:ext cx="978" cy="227"/>
            </a:xfrm>
            <a:custGeom>
              <a:avLst/>
              <a:gdLst>
                <a:gd name="T0" fmla="*/ 0 w 1089"/>
                <a:gd name="T1" fmla="*/ 31244976 h 529"/>
                <a:gd name="T2" fmla="*/ 1254538998 w 1089"/>
                <a:gd name="T3" fmla="*/ 31244976 h 529"/>
                <a:gd name="T4" fmla="*/ 1254538998 w 1089"/>
                <a:gd name="T5" fmla="*/ 31244976 h 529"/>
                <a:gd name="T6" fmla="*/ 0 60000 65536"/>
                <a:gd name="T7" fmla="*/ 0 60000 65536"/>
                <a:gd name="T8" fmla="*/ 0 60000 65536"/>
                <a:gd name="T9" fmla="*/ 0 w 1089"/>
                <a:gd name="T10" fmla="*/ 0 h 529"/>
                <a:gd name="T11" fmla="*/ 1089 w 1089"/>
                <a:gd name="T12" fmla="*/ 529 h 529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089" h="529">
                  <a:moveTo>
                    <a:pt x="0" y="529"/>
                  </a:moveTo>
                  <a:cubicBezTo>
                    <a:pt x="227" y="340"/>
                    <a:pt x="454" y="152"/>
                    <a:pt x="635" y="76"/>
                  </a:cubicBezTo>
                  <a:cubicBezTo>
                    <a:pt x="816" y="0"/>
                    <a:pt x="1013" y="76"/>
                    <a:pt x="1089" y="76"/>
                  </a:cubicBezTo>
                </a:path>
              </a:pathLst>
            </a:custGeom>
            <a:noFill/>
            <a:ln w="63500">
              <a:solidFill>
                <a:schemeClr val="hlink"/>
              </a:solidFill>
              <a:round/>
              <a:headEnd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10800000" vert="eaVert"/>
            <a:lstStyle/>
            <a:p>
              <a:endParaRPr lang="en-US"/>
            </a:p>
          </p:txBody>
        </p:sp>
        <p:sp>
          <p:nvSpPr>
            <p:cNvPr id="30773" name="Oval 29"/>
            <p:cNvSpPr>
              <a:spLocks noChangeArrowheads="1"/>
            </p:cNvSpPr>
            <p:nvPr/>
          </p:nvSpPr>
          <p:spPr bwMode="auto">
            <a:xfrm>
              <a:off x="1247" y="2296"/>
              <a:ext cx="91" cy="9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9pPr>
            </a:lstStyle>
            <a:p>
              <a:pPr algn="ctr" eaLnBrk="1" hangingPunct="1"/>
              <a:endParaRPr lang="en-US" altLang="en-US"/>
            </a:p>
          </p:txBody>
        </p:sp>
      </p:grpSp>
      <p:cxnSp>
        <p:nvCxnSpPr>
          <p:cNvPr id="30747" name="AutoShape 52"/>
          <p:cNvCxnSpPr>
            <a:cxnSpLocks noChangeShapeType="1"/>
            <a:stCxn id="30738" idx="2"/>
          </p:cNvCxnSpPr>
          <p:nvPr/>
        </p:nvCxnSpPr>
        <p:spPr bwMode="auto">
          <a:xfrm>
            <a:off x="1654969" y="3923289"/>
            <a:ext cx="794" cy="728484"/>
          </a:xfrm>
          <a:prstGeom prst="straightConnector1">
            <a:avLst/>
          </a:prstGeom>
          <a:noFill/>
          <a:ln w="38100">
            <a:solidFill>
              <a:srgbClr val="0099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0748" name="Rectangle 53"/>
          <p:cNvSpPr>
            <a:spLocks noChangeArrowheads="1"/>
          </p:cNvSpPr>
          <p:nvPr/>
        </p:nvSpPr>
        <p:spPr bwMode="auto">
          <a:xfrm>
            <a:off x="539750" y="4609059"/>
            <a:ext cx="4248150" cy="461665"/>
          </a:xfrm>
          <a:prstGeom prst="rect">
            <a:avLst/>
          </a:prstGeom>
          <a:solidFill>
            <a:srgbClr val="FFFF99"/>
          </a:solidFill>
          <a:ln w="9525" algn="ctr">
            <a:solidFill>
              <a:srgbClr val="FF9933"/>
            </a:solidFill>
            <a:miter lim="800000"/>
            <a:headEnd/>
            <a:tailEnd/>
          </a:ln>
        </p:spPr>
        <p:txBody>
          <a:bodyPr anchor="ctr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th-TH" altLang="en-US" sz="2400" b="1">
                <a:latin typeface="TH SarabunPSK" pitchFamily="34" charset="-34"/>
                <a:cs typeface="TH SarabunPSK" pitchFamily="34" charset="-34"/>
              </a:rPr>
              <a:t>เลขสถานที่ผลิต</a:t>
            </a:r>
          </a:p>
        </p:txBody>
      </p:sp>
      <p:sp>
        <p:nvSpPr>
          <p:cNvPr id="30749" name="Line 56"/>
          <p:cNvSpPr>
            <a:spLocks noChangeShapeType="1"/>
          </p:cNvSpPr>
          <p:nvPr/>
        </p:nvSpPr>
        <p:spPr bwMode="auto">
          <a:xfrm>
            <a:off x="3924300" y="3306366"/>
            <a:ext cx="0" cy="1350169"/>
          </a:xfrm>
          <a:prstGeom prst="line">
            <a:avLst/>
          </a:prstGeom>
          <a:noFill/>
          <a:ln w="38100">
            <a:solidFill>
              <a:srgbClr val="0099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30750" name="Line 57"/>
          <p:cNvSpPr>
            <a:spLocks noChangeShapeType="1"/>
          </p:cNvSpPr>
          <p:nvPr/>
        </p:nvSpPr>
        <p:spPr bwMode="auto">
          <a:xfrm>
            <a:off x="6804025" y="3317082"/>
            <a:ext cx="0" cy="1350169"/>
          </a:xfrm>
          <a:prstGeom prst="line">
            <a:avLst/>
          </a:prstGeom>
          <a:noFill/>
          <a:ln w="38100">
            <a:solidFill>
              <a:srgbClr val="0099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30751" name="Rectangle 53"/>
          <p:cNvSpPr>
            <a:spLocks noChangeArrowheads="1"/>
          </p:cNvSpPr>
          <p:nvPr/>
        </p:nvSpPr>
        <p:spPr bwMode="auto">
          <a:xfrm>
            <a:off x="4860925" y="4595963"/>
            <a:ext cx="4248150" cy="461665"/>
          </a:xfrm>
          <a:prstGeom prst="rect">
            <a:avLst/>
          </a:prstGeom>
          <a:solidFill>
            <a:srgbClr val="FFFF99"/>
          </a:solidFill>
          <a:ln w="9525" algn="ctr">
            <a:solidFill>
              <a:srgbClr val="FF9933"/>
            </a:solidFill>
            <a:miter lim="800000"/>
            <a:headEnd/>
            <a:tailEnd/>
          </a:ln>
        </p:spPr>
        <p:txBody>
          <a:bodyPr anchor="ctr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th-TH" altLang="en-US" sz="2400" b="1">
                <a:latin typeface="TH SarabunPSK" pitchFamily="34" charset="-34"/>
                <a:cs typeface="TH SarabunPSK" pitchFamily="34" charset="-34"/>
              </a:rPr>
              <a:t>เลขสถานที่นำเข้าอาหาร</a:t>
            </a:r>
          </a:p>
        </p:txBody>
      </p:sp>
    </p:spTree>
    <p:extLst>
      <p:ext uri="{BB962C8B-B14F-4D97-AF65-F5344CB8AC3E}">
        <p14:creationId xmlns:p14="http://schemas.microsoft.com/office/powerpoint/2010/main" val="265136527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283371" y="141481"/>
            <a:ext cx="8681117" cy="918102"/>
          </a:xfrm>
          <a:solidFill>
            <a:srgbClr val="92D050"/>
          </a:solidFill>
        </p:spPr>
        <p:txBody>
          <a:bodyPr/>
          <a:lstStyle/>
          <a:p>
            <a:r>
              <a:rPr lang="th-TH" b="1" dirty="0">
                <a:latin typeface="TH SarabunPSK" pitchFamily="34" charset="-34"/>
                <a:cs typeface="TH SarabunPSK" pitchFamily="34" charset="-34"/>
              </a:rPr>
              <a:t>ความรู้เบื้องต้นและประโยชน์ของ  </a:t>
            </a:r>
            <a:r>
              <a:rPr lang="en-US" b="1" dirty="0">
                <a:latin typeface="TH SarabunPSK" pitchFamily="34" charset="-34"/>
                <a:cs typeface="TH SarabunPSK" pitchFamily="34" charset="-34"/>
              </a:rPr>
              <a:t>GMP</a:t>
            </a:r>
            <a:endParaRPr lang="th-TH" b="1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4" name="รูปภาพ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7850" y="1684043"/>
            <a:ext cx="2900438" cy="2142238"/>
          </a:xfrm>
          <a:prstGeom prst="rect">
            <a:avLst/>
          </a:prstGeom>
        </p:spPr>
      </p:pic>
      <p:pic>
        <p:nvPicPr>
          <p:cNvPr id="5" name="รูปภาพ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414" y="1663906"/>
            <a:ext cx="5801980" cy="2487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04156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251521" y="1275606"/>
            <a:ext cx="8746517" cy="1026114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sz="28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       </a:t>
            </a:r>
            <a:r>
              <a:rPr lang="en-US" sz="36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GMP</a:t>
            </a:r>
            <a:r>
              <a:rPr lang="en-US" sz="28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 =  </a:t>
            </a:r>
            <a:r>
              <a:rPr lang="en-US" sz="36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G</a:t>
            </a:r>
            <a:r>
              <a:rPr lang="en-US" sz="2800" b="1" dirty="0">
                <a:latin typeface="TH SarabunPSK" pitchFamily="34" charset="-34"/>
                <a:cs typeface="TH SarabunPSK" pitchFamily="34" charset="-34"/>
              </a:rPr>
              <a:t>ood</a:t>
            </a:r>
            <a:r>
              <a:rPr lang="en-US" sz="28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en-US" sz="36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M</a:t>
            </a:r>
            <a:r>
              <a:rPr lang="en-US" sz="2800" b="1" dirty="0">
                <a:latin typeface="TH SarabunPSK" pitchFamily="34" charset="-34"/>
                <a:cs typeface="TH SarabunPSK" pitchFamily="34" charset="-34"/>
              </a:rPr>
              <a:t>anufacturing</a:t>
            </a:r>
            <a:r>
              <a:rPr lang="en-US" sz="28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en-US" sz="36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P</a:t>
            </a:r>
            <a:r>
              <a:rPr lang="en-US" sz="2800" b="1" dirty="0">
                <a:latin typeface="TH SarabunPSK" pitchFamily="34" charset="-34"/>
                <a:cs typeface="TH SarabunPSK" pitchFamily="34" charset="-34"/>
              </a:rPr>
              <a:t>ractices</a:t>
            </a:r>
            <a:r>
              <a:rPr lang="en-US" sz="28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th-TH" sz="3600" dirty="0">
                <a:latin typeface="TH SarabunPSK" pitchFamily="34" charset="-34"/>
                <a:cs typeface="TH SarabunPSK" pitchFamily="34" charset="-34"/>
              </a:rPr>
              <a:t>หลักเกณฑ์และวิธีปฎิบัติที่ดีในการผลิตอาหาร</a:t>
            </a:r>
            <a:r>
              <a:rPr lang="en-US" sz="3600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600" dirty="0">
                <a:latin typeface="TH SarabunPSK" pitchFamily="34" charset="-34"/>
                <a:cs typeface="TH SarabunPSK" pitchFamily="34" charset="-34"/>
              </a:rPr>
              <a:t>หรือ สุขลักษณะที่ดีในการผลิตอาหาร </a:t>
            </a:r>
          </a:p>
        </p:txBody>
      </p:sp>
      <p:pic>
        <p:nvPicPr>
          <p:cNvPr id="1026" name="Picture 2" descr="ผลการค้นหารูปภาพสำหรับ gmp คือ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1" y="2247714"/>
            <a:ext cx="5514975" cy="2578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ชื่อเรื่อง 1"/>
          <p:cNvSpPr>
            <a:spLocks noGrp="1"/>
          </p:cNvSpPr>
          <p:nvPr>
            <p:ph type="title"/>
          </p:nvPr>
        </p:nvSpPr>
        <p:spPr>
          <a:xfrm>
            <a:off x="519152" y="411510"/>
            <a:ext cx="8229600" cy="637580"/>
          </a:xfrm>
          <a:solidFill>
            <a:srgbClr val="FF99FF"/>
          </a:solidFill>
        </p:spPr>
        <p:txBody>
          <a:bodyPr>
            <a:normAutofit fontScale="90000"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b="1" dirty="0">
                <a:latin typeface="TH SarabunPSK" pitchFamily="34" charset="-34"/>
                <a:cs typeface="TH SarabunPSK" pitchFamily="34" charset="-34"/>
              </a:rPr>
              <a:t>GMP 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หมายถึง</a:t>
            </a:r>
          </a:p>
        </p:txBody>
      </p:sp>
    </p:spTree>
    <p:extLst>
      <p:ext uri="{BB962C8B-B14F-4D97-AF65-F5344CB8AC3E}">
        <p14:creationId xmlns:p14="http://schemas.microsoft.com/office/powerpoint/2010/main" val="20344446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539552" y="1059582"/>
            <a:ext cx="8229600" cy="1965666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th-TH" sz="2800" b="1" dirty="0">
                <a:latin typeface="TH SarabunPSK" pitchFamily="34" charset="-34"/>
                <a:cs typeface="TH SarabunPSK" pitchFamily="34" charset="-34"/>
              </a:rPr>
              <a:t>     </a:t>
            </a:r>
            <a:r>
              <a:rPr lang="th-TH" sz="3600" dirty="0">
                <a:latin typeface="TH SarabunPSK" pitchFamily="34" charset="-34"/>
                <a:cs typeface="TH SarabunPSK" pitchFamily="34" charset="-34"/>
              </a:rPr>
              <a:t>เกณฑ์หรือข้อกำหนดขั้นพื้นฐานที่จำเป็นในการผลิตและควบคุมการผลิตอาหารที่ ปลอดภัยเพื่อให้ผู้ผลิตปฏิบัติตาม โดยเน้นการป้องกันและขจัดความเสี่ยงที่อาจจะทำให้อาหารเป็นพิษและอันตรายต่อผู้บริโภค</a:t>
            </a:r>
          </a:p>
        </p:txBody>
      </p:sp>
      <p:sp>
        <p:nvSpPr>
          <p:cNvPr id="6" name="ชื่อเรื่อง 1"/>
          <p:cNvSpPr>
            <a:spLocks noGrp="1"/>
          </p:cNvSpPr>
          <p:nvPr>
            <p:ph type="title"/>
          </p:nvPr>
        </p:nvSpPr>
        <p:spPr>
          <a:xfrm>
            <a:off x="519152" y="411510"/>
            <a:ext cx="8229600" cy="637580"/>
          </a:xfrm>
          <a:solidFill>
            <a:srgbClr val="FF99FF"/>
          </a:solidFill>
        </p:spPr>
        <p:txBody>
          <a:bodyPr>
            <a:normAutofit fontScale="90000"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b="1" dirty="0">
                <a:latin typeface="TH SarabunPSK" pitchFamily="34" charset="-34"/>
                <a:cs typeface="TH SarabunPSK" pitchFamily="34" charset="-34"/>
              </a:rPr>
              <a:t>GMP 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คืออะไร</a:t>
            </a:r>
          </a:p>
        </p:txBody>
      </p:sp>
      <p:pic>
        <p:nvPicPr>
          <p:cNvPr id="2050" name="Picture 2" descr="http://www.foodnetworksolution.com/uploaded/GMP%2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2571750"/>
            <a:ext cx="4803279" cy="2294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075946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1803647"/>
          </a:xfrm>
        </p:spPr>
        <p:txBody>
          <a:bodyPr/>
          <a:lstStyle/>
          <a:p>
            <a:r>
              <a:rPr lang="en-US" b="1" dirty="0">
                <a:latin typeface="TH SarabunPSK" pitchFamily="34" charset="-34"/>
                <a:cs typeface="TH SarabunPSK" pitchFamily="34" charset="-34"/>
              </a:rPr>
              <a:t>GMP 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มี </a:t>
            </a:r>
            <a:r>
              <a:rPr lang="en-US" b="1" dirty="0">
                <a:latin typeface="TH SarabunPSK" pitchFamily="34" charset="-34"/>
                <a:cs typeface="TH SarabunPSK" pitchFamily="34" charset="-34"/>
              </a:rPr>
              <a:t>2 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ประเภท </a:t>
            </a:r>
            <a:endParaRPr lang="en-US" b="1" dirty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r>
              <a:rPr lang="en-US" b="1" dirty="0">
                <a:latin typeface="TH SarabunPSK" pitchFamily="34" charset="-34"/>
                <a:cs typeface="TH SarabunPSK" pitchFamily="34" charset="-34"/>
              </a:rPr>
              <a:t>		1. GMP  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กฎหมาย หรือ </a:t>
            </a:r>
            <a:r>
              <a:rPr lang="en-US" b="1" dirty="0">
                <a:latin typeface="TH SarabunPSK" pitchFamily="34" charset="-34"/>
                <a:cs typeface="TH SarabunPSK" pitchFamily="34" charset="-34"/>
              </a:rPr>
              <a:t>GMP </a:t>
            </a:r>
            <a:r>
              <a:rPr lang="th-TH" b="1" dirty="0" err="1">
                <a:latin typeface="TH SarabunPSK" pitchFamily="34" charset="-34"/>
                <a:cs typeface="TH SarabunPSK" pitchFamily="34" charset="-34"/>
              </a:rPr>
              <a:t>อย</a:t>
            </a:r>
            <a:r>
              <a:rPr lang="en-US" b="1" dirty="0">
                <a:latin typeface="TH SarabunPSK" pitchFamily="34" charset="-34"/>
                <a:cs typeface="TH SarabunPSK" pitchFamily="34" charset="-34"/>
              </a:rPr>
              <a:t>.</a:t>
            </a:r>
            <a:endParaRPr lang="th-TH" b="1" dirty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r>
              <a:rPr lang="en-US" b="1" dirty="0">
                <a:latin typeface="TH SarabunPSK" pitchFamily="34" charset="-34"/>
                <a:cs typeface="TH SarabunPSK" pitchFamily="34" charset="-34"/>
              </a:rPr>
              <a:t>	  	2. GMP  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สากล  หรือ </a:t>
            </a:r>
            <a:r>
              <a:rPr lang="en-US" b="1" dirty="0">
                <a:latin typeface="TH SarabunPSK" pitchFamily="34" charset="-34"/>
                <a:cs typeface="TH SarabunPSK" pitchFamily="34" charset="-34"/>
              </a:rPr>
              <a:t>GMP CODEX</a:t>
            </a:r>
            <a:endParaRPr lang="th-TH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ชื่อเรื่อง 1"/>
          <p:cNvSpPr txBox="1">
            <a:spLocks/>
          </p:cNvSpPr>
          <p:nvPr/>
        </p:nvSpPr>
        <p:spPr>
          <a:xfrm>
            <a:off x="519545" y="339502"/>
            <a:ext cx="8229600" cy="637580"/>
          </a:xfrm>
          <a:prstGeom prst="rect">
            <a:avLst/>
          </a:prstGeom>
          <a:solidFill>
            <a:srgbClr val="FF99FF"/>
          </a:solidFill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b="1" dirty="0">
                <a:latin typeface="TH SarabunPSK" pitchFamily="34" charset="-34"/>
                <a:cs typeface="TH SarabunPSK" pitchFamily="34" charset="-34"/>
              </a:rPr>
              <a:t>GMP 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มีกี่ประเภท</a:t>
            </a:r>
          </a:p>
        </p:txBody>
      </p:sp>
      <p:pic>
        <p:nvPicPr>
          <p:cNvPr id="3074" name="Picture 2" descr="ผลการค้นหารูปภาพสำหรับ gmp อย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242" r="23810" b="7330"/>
          <a:stretch/>
        </p:blipFill>
        <p:spPr bwMode="auto">
          <a:xfrm>
            <a:off x="251520" y="3658684"/>
            <a:ext cx="4111607" cy="1218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5202" y="3658684"/>
            <a:ext cx="4429150" cy="1042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2102029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467544" y="1275607"/>
            <a:ext cx="8229600" cy="210623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>
                <a:latin typeface="TH SarabunPSK" pitchFamily="34" charset="-34"/>
                <a:cs typeface="TH SarabunPSK" pitchFamily="34" charset="-34"/>
              </a:rPr>
              <a:t>GMP  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ใช้ในอุตสาหกรรม </a:t>
            </a:r>
            <a:r>
              <a:rPr lang="en-US" b="1" dirty="0">
                <a:latin typeface="TH SarabunPSK" pitchFamily="34" charset="-34"/>
                <a:cs typeface="TH SarabunPSK" pitchFamily="34" charset="-34"/>
              </a:rPr>
              <a:t>3 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ประเภท</a:t>
            </a:r>
          </a:p>
          <a:p>
            <a:pPr marL="1314450" lvl="2" indent="-514350">
              <a:buAutoNum type="arabicPeriod"/>
            </a:pPr>
            <a:r>
              <a:rPr lang="en-US" b="1" dirty="0">
                <a:latin typeface="TH SarabunPSK" pitchFamily="34" charset="-34"/>
                <a:cs typeface="TH SarabunPSK" pitchFamily="34" charset="-34"/>
              </a:rPr>
              <a:t>GMP  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สถานที่ผลิตอาหาร และผลิต บรรจุภัณฑ์</a:t>
            </a:r>
            <a:endParaRPr lang="en-US" b="1" dirty="0">
              <a:latin typeface="TH SarabunPSK" pitchFamily="34" charset="-34"/>
              <a:cs typeface="TH SarabunPSK" pitchFamily="34" charset="-34"/>
            </a:endParaRPr>
          </a:p>
          <a:p>
            <a:pPr marL="1314450" lvl="2" indent="-514350">
              <a:buAutoNum type="arabicPeriod"/>
            </a:pPr>
            <a:r>
              <a:rPr lang="en-US" b="1" dirty="0">
                <a:latin typeface="TH SarabunPSK" pitchFamily="34" charset="-34"/>
                <a:cs typeface="TH SarabunPSK" pitchFamily="34" charset="-34"/>
              </a:rPr>
              <a:t>GMP 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สถานที่ผลิตยา</a:t>
            </a:r>
          </a:p>
          <a:p>
            <a:pPr marL="1314450" lvl="2" indent="-514350">
              <a:buAutoNum type="arabicPeriod"/>
            </a:pPr>
            <a:r>
              <a:rPr lang="en-US" b="1" dirty="0">
                <a:latin typeface="TH SarabunPSK" pitchFamily="34" charset="-34"/>
                <a:cs typeface="TH SarabunPSK" pitchFamily="34" charset="-34"/>
              </a:rPr>
              <a:t>GMP  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สถานที่ผลิตเครื่องสำอาง</a:t>
            </a:r>
            <a:endParaRPr lang="en-US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ชื่อเรื่อง 1"/>
          <p:cNvSpPr>
            <a:spLocks noGrp="1"/>
          </p:cNvSpPr>
          <p:nvPr>
            <p:ph type="title"/>
          </p:nvPr>
        </p:nvSpPr>
        <p:spPr>
          <a:xfrm>
            <a:off x="519152" y="411510"/>
            <a:ext cx="8229600" cy="637580"/>
          </a:xfrm>
          <a:solidFill>
            <a:srgbClr val="FF99FF"/>
          </a:solidFill>
        </p:spPr>
        <p:txBody>
          <a:bodyPr>
            <a:normAutofit fontScale="90000"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b="1" dirty="0">
                <a:latin typeface="TH SarabunPSK" pitchFamily="34" charset="-34"/>
                <a:cs typeface="TH SarabunPSK" pitchFamily="34" charset="-34"/>
              </a:rPr>
              <a:t>GMP 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ใช้ในอุตสาหกรรม </a:t>
            </a:r>
            <a:r>
              <a:rPr lang="en-US" b="1" dirty="0">
                <a:latin typeface="TH SarabunPSK" pitchFamily="34" charset="-34"/>
                <a:cs typeface="TH SarabunPSK" pitchFamily="34" charset="-34"/>
              </a:rPr>
              <a:t>3 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ประเภท</a:t>
            </a:r>
          </a:p>
        </p:txBody>
      </p:sp>
      <p:pic>
        <p:nvPicPr>
          <p:cNvPr id="2050" name="Picture 2" descr="ผลการค้นหารูปภาพสำหรับ อาหารสําเร็จรูป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507854"/>
            <a:ext cx="2924776" cy="1349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รูปภาพที่เกี่ยวข้อง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42" r="8215"/>
          <a:stretch/>
        </p:blipFill>
        <p:spPr bwMode="auto">
          <a:xfrm>
            <a:off x="3264446" y="3435846"/>
            <a:ext cx="2571750" cy="1638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ผลการค้นหารูปภาพสำหรับ เครื่องสำอาง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8951" y="3228976"/>
            <a:ext cx="2928005" cy="1892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549160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solidFill>
            <a:srgbClr val="FF99FF"/>
          </a:solidFill>
        </p:spPr>
        <p:txBody>
          <a:bodyPr/>
          <a:lstStyle/>
          <a:p>
            <a:r>
              <a:rPr lang="en-US" b="1" dirty="0">
                <a:latin typeface="TH SarabunPSK" pitchFamily="34" charset="-34"/>
                <a:cs typeface="TH SarabunPSK" pitchFamily="34" charset="-34"/>
              </a:rPr>
              <a:t>GMP 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กฎหมาย หรือ </a:t>
            </a:r>
            <a:r>
              <a:rPr lang="th-TH" b="1" dirty="0" err="1">
                <a:latin typeface="TH SarabunPSK" pitchFamily="34" charset="-34"/>
                <a:cs typeface="TH SarabunPSK" pitchFamily="34" charset="-34"/>
              </a:rPr>
              <a:t>อย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.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2595735"/>
          </a:xfrm>
        </p:spPr>
        <p:txBody>
          <a:bodyPr>
            <a:normAutofit/>
          </a:bodyPr>
          <a:lstStyle/>
          <a:p>
            <a:r>
              <a:rPr lang="en-US" b="1" dirty="0">
                <a:latin typeface="TH SarabunPSK" pitchFamily="34" charset="-34"/>
                <a:cs typeface="TH SarabunPSK" pitchFamily="34" charset="-34"/>
              </a:rPr>
              <a:t>1. GMP 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กฎหมาย </a:t>
            </a:r>
            <a:r>
              <a:rPr lang="th-TH" b="1" dirty="0" err="1">
                <a:latin typeface="TH SarabunPSK" pitchFamily="34" charset="-34"/>
                <a:cs typeface="TH SarabunPSK" pitchFamily="34" charset="-34"/>
              </a:rPr>
              <a:t>อย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. ได้นำ</a:t>
            </a:r>
            <a:r>
              <a:rPr lang="en-US" b="1" dirty="0">
                <a:latin typeface="TH SarabunPSK" pitchFamily="34" charset="-34"/>
                <a:cs typeface="TH SarabunPSK" pitchFamily="34" charset="-34"/>
              </a:rPr>
              <a:t> GMP 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สากล(</a:t>
            </a:r>
            <a:r>
              <a:rPr lang="en-US" b="1" dirty="0">
                <a:latin typeface="TH SarabunPSK" pitchFamily="34" charset="-34"/>
                <a:cs typeface="TH SarabunPSK" pitchFamily="34" charset="-34"/>
              </a:rPr>
              <a:t>Codex) 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มาประยุกต์ใช้โดยปรับรายละเอียดเนื้อหาบางประเด็นหรือเป็นการปรับให้ง่ายขึ้นเพื่อให้เหมาะสมกับผู้ผลิตอาหารภายในประเทศไทยโดยยังไม่มีข้อกำหนดที่เป็นหลักการที่สำคัญเหมือนกับของ</a:t>
            </a:r>
            <a:r>
              <a:rPr lang="en-US" b="1" dirty="0">
                <a:latin typeface="TH SarabunPSK" pitchFamily="34" charset="-34"/>
                <a:cs typeface="TH SarabunPSK" pitchFamily="34" charset="-34"/>
              </a:rPr>
              <a:t> Codex 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ใช้บังคับกับผู้ประกอบการผลิตอาหาร </a:t>
            </a:r>
            <a:r>
              <a:rPr lang="en-US" b="1" dirty="0">
                <a:latin typeface="TH SarabunPSK" pitchFamily="34" charset="-34"/>
                <a:cs typeface="TH SarabunPSK" pitchFamily="34" charset="-34"/>
              </a:rPr>
              <a:t>57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 ประเภท </a:t>
            </a:r>
          </a:p>
        </p:txBody>
      </p:sp>
      <p:pic>
        <p:nvPicPr>
          <p:cNvPr id="4" name="Picture 2" descr="ผลการค้นหารูปภาพสำหรับ gmp อย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242" r="23810" b="7330"/>
          <a:stretch/>
        </p:blipFill>
        <p:spPr bwMode="auto">
          <a:xfrm>
            <a:off x="2123728" y="3631225"/>
            <a:ext cx="4111607" cy="1218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536590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solidFill>
            <a:srgbClr val="FF99FF"/>
          </a:solidFill>
        </p:spPr>
        <p:txBody>
          <a:bodyPr/>
          <a:lstStyle/>
          <a:p>
            <a:r>
              <a:rPr lang="en-US" b="1" dirty="0">
                <a:latin typeface="TH SarabunPSK" pitchFamily="34" charset="-34"/>
                <a:cs typeface="TH SarabunPSK" pitchFamily="34" charset="-34"/>
              </a:rPr>
              <a:t>GMP 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สถานที่ผลิตอาหาร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h-TH" b="1" dirty="0">
                <a:latin typeface="TH SarabunPSK" pitchFamily="34" charset="-34"/>
                <a:cs typeface="TH SarabunPSK" pitchFamily="34" charset="-34"/>
              </a:rPr>
              <a:t>แบ่งออกเป็น </a:t>
            </a:r>
            <a:r>
              <a:rPr lang="en-US" b="1" dirty="0">
                <a:latin typeface="TH SarabunPSK" pitchFamily="34" charset="-34"/>
                <a:cs typeface="TH SarabunPSK" pitchFamily="34" charset="-34"/>
              </a:rPr>
              <a:t>2  GMP</a:t>
            </a:r>
          </a:p>
          <a:p>
            <a:pPr marL="0" indent="0">
              <a:buNone/>
            </a:pPr>
            <a:r>
              <a:rPr lang="en-US" b="1" dirty="0">
                <a:latin typeface="TH SarabunPSK" pitchFamily="34" charset="-34"/>
                <a:cs typeface="TH SarabunPSK" pitchFamily="34" charset="-34"/>
              </a:rPr>
              <a:t>	GMP  </a:t>
            </a:r>
            <a:r>
              <a:rPr lang="th-TH" b="1" dirty="0" err="1">
                <a:latin typeface="TH SarabunPSK" pitchFamily="34" charset="-34"/>
                <a:cs typeface="TH SarabunPSK" pitchFamily="34" charset="-34"/>
              </a:rPr>
              <a:t>อย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 หรือ  </a:t>
            </a:r>
            <a:r>
              <a:rPr lang="en-US" b="1" dirty="0">
                <a:latin typeface="TH SarabunPSK" pitchFamily="34" charset="-34"/>
                <a:cs typeface="TH SarabunPSK" pitchFamily="34" charset="-34"/>
              </a:rPr>
              <a:t>GMP 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กฎหมาย</a:t>
            </a:r>
          </a:p>
          <a:p>
            <a:pPr marL="0" indent="0">
              <a:buNone/>
            </a:pPr>
            <a:r>
              <a:rPr lang="en-US" b="1" dirty="0">
                <a:latin typeface="TH SarabunPSK" pitchFamily="34" charset="-34"/>
                <a:cs typeface="TH SarabunPSK" pitchFamily="34" charset="-34"/>
              </a:rPr>
              <a:t>	GMP 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สากล  หรือ </a:t>
            </a:r>
            <a:r>
              <a:rPr lang="en-US" b="1" dirty="0">
                <a:latin typeface="TH SarabunPSK" pitchFamily="34" charset="-34"/>
                <a:cs typeface="TH SarabunPSK" pitchFamily="34" charset="-34"/>
              </a:rPr>
              <a:t>GMP CODEX</a:t>
            </a:r>
            <a:endParaRPr lang="th-TH" b="1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7210597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683568" y="1329013"/>
            <a:ext cx="8229600" cy="3330969"/>
          </a:xfrm>
        </p:spPr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en-US" b="1" dirty="0">
                <a:latin typeface="TH SarabunPSK" pitchFamily="34" charset="-34"/>
                <a:cs typeface="TH SarabunPSK" pitchFamily="34" charset="-34"/>
              </a:rPr>
              <a:t>GMP  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ทั่วไป   (ประกาศกกระทรวงสาธารณสุขฉบับที่ </a:t>
            </a:r>
            <a:r>
              <a:rPr lang="en-US" b="1" dirty="0">
                <a:latin typeface="TH SarabunPSK" pitchFamily="34" charset="-34"/>
                <a:cs typeface="TH SarabunPSK" pitchFamily="34" charset="-34"/>
              </a:rPr>
              <a:t>193 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)</a:t>
            </a:r>
          </a:p>
          <a:p>
            <a:pPr marL="0" indent="0">
              <a:buNone/>
            </a:pPr>
            <a:endParaRPr lang="th-TH" b="1" dirty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endParaRPr lang="th-TH" b="1" dirty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r>
              <a:rPr lang="en-US" b="1" dirty="0">
                <a:latin typeface="TH SarabunPSK" pitchFamily="34" charset="-34"/>
                <a:cs typeface="TH SarabunPSK" pitchFamily="34" charset="-34"/>
              </a:rPr>
              <a:t>2.   PRIMARY GMP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 (ประกาศกกระทรวงสาธารณสุขฉบับที่ </a:t>
            </a:r>
            <a:r>
              <a:rPr lang="en-US" b="1" dirty="0">
                <a:latin typeface="TH SarabunPSK" pitchFamily="34" charset="-34"/>
                <a:cs typeface="TH SarabunPSK" pitchFamily="34" charset="-34"/>
              </a:rPr>
              <a:t>342 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)</a:t>
            </a:r>
          </a:p>
          <a:p>
            <a:pPr marL="0" indent="0">
              <a:buNone/>
            </a:pPr>
            <a:endParaRPr lang="th-TH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ชื่อเรื่อง 1"/>
          <p:cNvSpPr txBox="1">
            <a:spLocks/>
          </p:cNvSpPr>
          <p:nvPr/>
        </p:nvSpPr>
        <p:spPr>
          <a:xfrm>
            <a:off x="519152" y="411510"/>
            <a:ext cx="8229600" cy="637580"/>
          </a:xfrm>
          <a:prstGeom prst="rect">
            <a:avLst/>
          </a:prstGeom>
          <a:solidFill>
            <a:srgbClr val="FF99FF"/>
          </a:solidFill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b="1" dirty="0">
                <a:latin typeface="TH SarabunPSK" pitchFamily="34" charset="-34"/>
                <a:cs typeface="TH SarabunPSK" pitchFamily="34" charset="-34"/>
              </a:rPr>
              <a:t>GMP 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กฎหมายมีกี่ประเภท</a:t>
            </a:r>
          </a:p>
        </p:txBody>
      </p:sp>
      <p:grpSp>
        <p:nvGrpSpPr>
          <p:cNvPr id="2" name="กลุ่ม 1"/>
          <p:cNvGrpSpPr/>
          <p:nvPr/>
        </p:nvGrpSpPr>
        <p:grpSpPr>
          <a:xfrm>
            <a:off x="1547665" y="1779662"/>
            <a:ext cx="5904656" cy="1296144"/>
            <a:chOff x="1547664" y="2067694"/>
            <a:chExt cx="6067843" cy="1456556"/>
          </a:xfrm>
        </p:grpSpPr>
        <p:pic>
          <p:nvPicPr>
            <p:cNvPr id="9218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47664" y="2067694"/>
              <a:ext cx="2184834" cy="145655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9219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31358" y="2067694"/>
              <a:ext cx="1942075" cy="145655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9220" name="Picture 4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73432" y="2067694"/>
              <a:ext cx="1942075" cy="145655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4" name="กลุ่ม 3"/>
          <p:cNvGrpSpPr/>
          <p:nvPr/>
        </p:nvGrpSpPr>
        <p:grpSpPr>
          <a:xfrm>
            <a:off x="1619672" y="3482483"/>
            <a:ext cx="5385543" cy="1571698"/>
            <a:chOff x="1619672" y="3482483"/>
            <a:chExt cx="5385543" cy="1571698"/>
          </a:xfrm>
        </p:grpSpPr>
        <p:pic>
          <p:nvPicPr>
            <p:cNvPr id="9221" name="Picture 5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19672" y="3651235"/>
              <a:ext cx="1887443" cy="12582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9222" name="Picture 6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26344" y="3699158"/>
              <a:ext cx="1783706" cy="12103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9223" name="Picture 7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33517" y="3482483"/>
              <a:ext cx="1571698" cy="157169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65673095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>
                <a:latin typeface="TH SarabunPSK" pitchFamily="34" charset="-34"/>
                <a:cs typeface="TH SarabunPSK" pitchFamily="34" charset="-34"/>
              </a:rPr>
              <a:t>GMP 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สถานที่ผลิตนม  ประกาศกระทรวงสาธารณสุขฉบับที่ </a:t>
            </a:r>
            <a:r>
              <a:rPr lang="en-US" b="1" dirty="0">
                <a:latin typeface="TH SarabunPSK" pitchFamily="34" charset="-34"/>
                <a:cs typeface="TH SarabunPSK" pitchFamily="34" charset="-34"/>
              </a:rPr>
              <a:t>298</a:t>
            </a:r>
          </a:p>
          <a:p>
            <a:pPr lvl="1"/>
            <a:r>
              <a:rPr lang="th-TH" b="1" dirty="0">
                <a:latin typeface="TH SarabunPSK" pitchFamily="34" charset="-34"/>
                <a:cs typeface="TH SarabunPSK" pitchFamily="34" charset="-34"/>
              </a:rPr>
              <a:t>เรื่อง วิธีการผลิต เครื่องมือเครื่อง</a:t>
            </a:r>
            <a:r>
              <a:rPr lang="th-TH" b="1" dirty="0" err="1">
                <a:latin typeface="TH SarabunPSK" pitchFamily="34" charset="-34"/>
                <a:cs typeface="TH SarabunPSK" pitchFamily="34" charset="-34"/>
              </a:rPr>
              <a:t>ใช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ในการผลิต และการเก็บรักษาผลิต</a:t>
            </a:r>
            <a:r>
              <a:rPr lang="th-TH" b="1" dirty="0" err="1">
                <a:latin typeface="TH SarabunPSK" pitchFamily="34" charset="-34"/>
                <a:cs typeface="TH SarabunPSK" pitchFamily="34" charset="-34"/>
              </a:rPr>
              <a:t>ภัณฑนมพร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อมบริโภคชนิดเหลว</a:t>
            </a:r>
            <a:r>
              <a:rPr lang="th-TH" b="1" dirty="0" err="1">
                <a:latin typeface="TH SarabunPSK" pitchFamily="34" charset="-34"/>
                <a:cs typeface="TH SarabunPSK" pitchFamily="34" charset="-34"/>
              </a:rPr>
              <a:t>ที่ผ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</a:t>
            </a:r>
            <a:r>
              <a:rPr lang="th-TH" b="1" dirty="0" err="1">
                <a:latin typeface="TH SarabunPSK" pitchFamily="34" charset="-34"/>
                <a:cs typeface="TH SarabunPSK" pitchFamily="34" charset="-34"/>
              </a:rPr>
              <a:t>านกรรมวิธีฆ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</a:t>
            </a:r>
            <a:r>
              <a:rPr lang="th-TH" b="1" dirty="0" err="1">
                <a:latin typeface="TH SarabunPSK" pitchFamily="34" charset="-34"/>
                <a:cs typeface="TH SarabunPSK" pitchFamily="34" charset="-34"/>
              </a:rPr>
              <a:t>าเชื้อด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</a:t>
            </a:r>
            <a:r>
              <a:rPr lang="th-TH" b="1" dirty="0" err="1">
                <a:latin typeface="TH SarabunPSK" pitchFamily="34" charset="-34"/>
                <a:cs typeface="TH SarabunPSK" pitchFamily="34" charset="-34"/>
              </a:rPr>
              <a:t>วยความร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</a:t>
            </a:r>
            <a:r>
              <a:rPr lang="th-TH" b="1" dirty="0" err="1">
                <a:latin typeface="TH SarabunPSK" pitchFamily="34" charset="-34"/>
                <a:cs typeface="TH SarabunPSK" pitchFamily="34" charset="-34"/>
              </a:rPr>
              <a:t>อน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โดยวิธีพาสเจอร</a:t>
            </a:r>
            <a:r>
              <a:rPr lang="th-TH" b="1" dirty="0" err="1">
                <a:latin typeface="TH SarabunPSK" pitchFamily="34" charset="-34"/>
                <a:cs typeface="TH SarabunPSK" pitchFamily="34" charset="-34"/>
              </a:rPr>
              <a:t>ไรส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</a:t>
            </a:r>
          </a:p>
          <a:p>
            <a:pPr marL="457200" lvl="1" indent="0">
              <a:buNone/>
            </a:pPr>
            <a:endParaRPr lang="th-TH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สี่เหลี่ยมผืนผ้า 3"/>
          <p:cNvSpPr/>
          <p:nvPr/>
        </p:nvSpPr>
        <p:spPr>
          <a:xfrm>
            <a:off x="611560" y="267494"/>
            <a:ext cx="8064896" cy="769441"/>
          </a:xfrm>
          <a:prstGeom prst="rect">
            <a:avLst/>
          </a:prstGeom>
          <a:solidFill>
            <a:srgbClr val="FF99FF"/>
          </a:solidFill>
        </p:spPr>
        <p:txBody>
          <a:bodyPr wrap="square">
            <a:spAutoFit/>
          </a:bodyPr>
          <a:lstStyle/>
          <a:p>
            <a:pPr algn="ctr"/>
            <a:r>
              <a:rPr lang="en-US" sz="4400" b="1" dirty="0">
                <a:latin typeface="TH SarabunPSK" pitchFamily="34" charset="-34"/>
                <a:cs typeface="TH SarabunPSK" pitchFamily="34" charset="-34"/>
              </a:rPr>
              <a:t>GMP </a:t>
            </a:r>
            <a:r>
              <a:rPr lang="th-TH" sz="4400" b="1" dirty="0">
                <a:latin typeface="TH SarabunPSK" pitchFamily="34" charset="-34"/>
                <a:cs typeface="TH SarabunPSK" pitchFamily="34" charset="-34"/>
              </a:rPr>
              <a:t>กฎหมายมีกี่ประเภท</a:t>
            </a:r>
          </a:p>
        </p:txBody>
      </p:sp>
      <p:pic>
        <p:nvPicPr>
          <p:cNvPr id="4098" name="Picture 2" descr="ผลการค้นหารูปภาพสำหรับ นม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6289" y="3075806"/>
            <a:ext cx="6276926" cy="1780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646908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b="1" dirty="0">
                <a:latin typeface="TH SarabunPSK" pitchFamily="34" charset="-34"/>
                <a:cs typeface="TH SarabunPSK" pitchFamily="34" charset="-34"/>
              </a:rPr>
              <a:t>GMP 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สถานที่ผลิตน้ำบริโภค  ประกาศกระทรวงสาธารณสุขฉบับที่ </a:t>
            </a:r>
            <a:r>
              <a:rPr lang="en-US" b="1" dirty="0">
                <a:latin typeface="TH SarabunPSK" pitchFamily="34" charset="-34"/>
                <a:cs typeface="TH SarabunPSK" pitchFamily="34" charset="-34"/>
              </a:rPr>
              <a:t>220 </a:t>
            </a:r>
            <a:endParaRPr lang="th-TH" b="1" dirty="0">
              <a:latin typeface="TH SarabunPSK" pitchFamily="34" charset="-34"/>
              <a:cs typeface="TH SarabunPSK" pitchFamily="34" charset="-34"/>
            </a:endParaRPr>
          </a:p>
          <a:p>
            <a:pPr lvl="1"/>
            <a:r>
              <a:rPr lang="th-TH" b="1" dirty="0">
                <a:latin typeface="TH SarabunPSK" pitchFamily="34" charset="-34"/>
                <a:cs typeface="TH SarabunPSK" pitchFamily="34" charset="-34"/>
              </a:rPr>
              <a:t>เรื่อง  น้ำบริโภคในภาชนะบรรจุที่ปิดสนิท </a:t>
            </a:r>
          </a:p>
          <a:p>
            <a:pPr marL="457200" lvl="1" indent="0">
              <a:buNone/>
            </a:pPr>
            <a:endParaRPr lang="en-US" b="1" dirty="0">
              <a:latin typeface="TH SarabunPSK" pitchFamily="34" charset="-34"/>
              <a:cs typeface="TH SarabunPSK" pitchFamily="34" charset="-34"/>
            </a:endParaRPr>
          </a:p>
          <a:p>
            <a:pPr marL="457200" lvl="1" indent="0">
              <a:buNone/>
            </a:pPr>
            <a:endParaRPr lang="th-TH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611560" y="267494"/>
            <a:ext cx="806489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b="1" dirty="0">
                <a:latin typeface="TH SarabunPSK" pitchFamily="34" charset="-34"/>
                <a:cs typeface="TH SarabunPSK" pitchFamily="34" charset="-34"/>
              </a:rPr>
              <a:t>GMP </a:t>
            </a:r>
            <a:r>
              <a:rPr lang="th-TH" sz="4400" b="1" dirty="0">
                <a:latin typeface="TH SarabunPSK" pitchFamily="34" charset="-34"/>
                <a:cs typeface="TH SarabunPSK" pitchFamily="34" charset="-34"/>
              </a:rPr>
              <a:t>กฎหมายมีกี่ประเภท</a:t>
            </a:r>
          </a:p>
        </p:txBody>
      </p:sp>
      <p:pic>
        <p:nvPicPr>
          <p:cNvPr id="6146" name="Picture 2" descr="ผลการค้นหารูปภาพสำหรับ น้ำบริโภค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945" y="2715766"/>
            <a:ext cx="6430125" cy="20094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266697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67544" y="123478"/>
            <a:ext cx="8229600" cy="857250"/>
          </a:xfrm>
          <a:solidFill>
            <a:srgbClr val="FF99FF"/>
          </a:solidFill>
        </p:spPr>
        <p:txBody>
          <a:bodyPr/>
          <a:lstStyle/>
          <a:p>
            <a:r>
              <a:rPr lang="en-US" b="1" dirty="0"/>
              <a:t>GMP </a:t>
            </a:r>
            <a:r>
              <a:rPr lang="th-TH" b="1" dirty="0"/>
              <a:t>กฎหมายมีกี่ประเภท</a:t>
            </a:r>
            <a:endParaRPr lang="th-TH" dirty="0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467544" y="1059582"/>
            <a:ext cx="8229600" cy="3394472"/>
          </a:xfrm>
        </p:spPr>
        <p:txBody>
          <a:bodyPr/>
          <a:lstStyle/>
          <a:p>
            <a:r>
              <a:rPr lang="en-US" b="1" dirty="0">
                <a:latin typeface="TH SarabunPSK" pitchFamily="34" charset="-34"/>
                <a:cs typeface="TH SarabunPSK" pitchFamily="34" charset="-34"/>
              </a:rPr>
              <a:t>GMP 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สถานที่อาหารในภาชนะบรรจุที่ปิดสนิทชนิดปรับกรดและกรดต่ำประกาศกระทรวงสาธารณสุขฉบับที่  </a:t>
            </a:r>
            <a:r>
              <a:rPr lang="en-US" b="1" dirty="0">
                <a:latin typeface="TH SarabunPSK" pitchFamily="34" charset="-34"/>
                <a:cs typeface="TH SarabunPSK" pitchFamily="34" charset="-34"/>
              </a:rPr>
              <a:t>349</a:t>
            </a:r>
          </a:p>
          <a:p>
            <a:pPr lvl="1"/>
            <a:r>
              <a:rPr lang="th-TH" b="1" dirty="0">
                <a:latin typeface="TH SarabunPSK" pitchFamily="34" charset="-34"/>
                <a:cs typeface="TH SarabunPSK" pitchFamily="34" charset="-34"/>
              </a:rPr>
              <a:t> เรื่อง วิธีการผลิต เครื่องมือเครื่องใช้ใน การผลิตและการเก็บรักษาอาหารในภาชนะบรรจุที่ปิดสนิทชนิดที่มีความเป็นกรดต่ำ และชนิดที่ปรับกรด</a:t>
            </a:r>
          </a:p>
          <a:p>
            <a:pPr lvl="1"/>
            <a:endParaRPr lang="th-TH" b="1" dirty="0">
              <a:latin typeface="TH SarabunPSK" pitchFamily="34" charset="-34"/>
              <a:cs typeface="TH SarabunPSK" pitchFamily="34" charset="-34"/>
            </a:endParaRPr>
          </a:p>
          <a:p>
            <a:endParaRPr lang="th-TH" b="1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7170" name="Picture 2" descr="ผลการค้นหารูปภาพสำหรับ อาหารปรับกรด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3000374"/>
            <a:ext cx="4019550" cy="2143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220761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solidFill>
            <a:srgbClr val="FF99FF"/>
          </a:solidFill>
        </p:spPr>
        <p:txBody>
          <a:bodyPr/>
          <a:lstStyle/>
          <a:p>
            <a:r>
              <a:rPr lang="en-US" b="1" dirty="0">
                <a:latin typeface="TH SarabunPSK" pitchFamily="34" charset="-34"/>
                <a:cs typeface="TH SarabunPSK" pitchFamily="34" charset="-34"/>
              </a:rPr>
              <a:t>GMP 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กฎหมายมีกี่ประเภท</a:t>
            </a:r>
            <a:endParaRPr lang="th-TH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th-TH" sz="2800" b="1" dirty="0">
                <a:latin typeface="TH SarabunPSK" pitchFamily="34" charset="-34"/>
                <a:cs typeface="TH SarabunPSK" pitchFamily="34" charset="-34"/>
              </a:rPr>
              <a:t>ร่างประกาศใหม่</a:t>
            </a:r>
            <a:r>
              <a:rPr lang="en-US" sz="28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800" b="1" dirty="0">
                <a:latin typeface="TH SarabunPSK" pitchFamily="34" charset="-34"/>
                <a:cs typeface="TH SarabunPSK" pitchFamily="34" charset="-34"/>
              </a:rPr>
              <a:t>เพิ่ม</a:t>
            </a:r>
            <a:endParaRPr lang="en-US" sz="2800" b="1" dirty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r>
              <a:rPr lang="en-US" sz="2800" b="1" dirty="0">
                <a:latin typeface="TH SarabunPSK" pitchFamily="34" charset="-34"/>
                <a:cs typeface="TH SarabunPSK" pitchFamily="34" charset="-34"/>
              </a:rPr>
              <a:t>	GMP </a:t>
            </a:r>
            <a:r>
              <a:rPr lang="th-TH" sz="2800" b="1" dirty="0">
                <a:latin typeface="TH SarabunPSK" pitchFamily="34" charset="-34"/>
                <a:cs typeface="TH SarabunPSK" pitchFamily="34" charset="-34"/>
              </a:rPr>
              <a:t>สถานที่ผลิต  ผลิตภัณฑ์ เสริมอาหาร</a:t>
            </a:r>
          </a:p>
          <a:p>
            <a:pPr marL="0" indent="0">
              <a:buNone/>
            </a:pPr>
            <a:endParaRPr lang="th-TH" sz="2800" b="1" dirty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endParaRPr lang="th-TH" sz="2800" b="1" dirty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r>
              <a:rPr lang="en-US" sz="2800" b="1" dirty="0">
                <a:latin typeface="TH SarabunPSK" pitchFamily="34" charset="-34"/>
                <a:cs typeface="TH SarabunPSK" pitchFamily="34" charset="-34"/>
              </a:rPr>
              <a:t>	GMP </a:t>
            </a:r>
            <a:r>
              <a:rPr lang="th-TH" sz="2800" b="1" dirty="0">
                <a:latin typeface="TH SarabunPSK" pitchFamily="34" charset="-34"/>
                <a:cs typeface="TH SarabunPSK" pitchFamily="34" charset="-34"/>
              </a:rPr>
              <a:t>สถานที่ผลิต   ผักและ ผลไม้</a:t>
            </a:r>
          </a:p>
        </p:txBody>
      </p:sp>
      <p:pic>
        <p:nvPicPr>
          <p:cNvPr id="8194" name="Picture 2" descr="ผลการค้นหารูปภาพสำหรับ อาหารเสริม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0332" y="2139702"/>
            <a:ext cx="3600401" cy="1140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ผลการค้นหารูปภาพสำหรับ ผัก ผลไม้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395" b="21585"/>
          <a:stretch/>
        </p:blipFill>
        <p:spPr bwMode="auto">
          <a:xfrm>
            <a:off x="2483768" y="3867893"/>
            <a:ext cx="3625072" cy="1148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495045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solidFill>
            <a:srgbClr val="FF99FF"/>
          </a:solidFill>
        </p:spPr>
        <p:txBody>
          <a:bodyPr/>
          <a:lstStyle/>
          <a:p>
            <a:r>
              <a:rPr lang="th-TH" b="1" dirty="0">
                <a:latin typeface="TH SarabunPSK" pitchFamily="34" charset="-34"/>
                <a:cs typeface="TH SarabunPSK" pitchFamily="34" charset="-34"/>
              </a:rPr>
              <a:t>ข้อกำหนด </a:t>
            </a:r>
            <a:r>
              <a:rPr lang="en-US" b="1" dirty="0">
                <a:latin typeface="TH SarabunPSK" pitchFamily="34" charset="-34"/>
                <a:cs typeface="TH SarabunPSK" pitchFamily="34" charset="-34"/>
              </a:rPr>
              <a:t>GMP 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กฎหมาย</a:t>
            </a:r>
            <a:endParaRPr lang="th-TH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th-TH" dirty="0">
                <a:latin typeface="TH SarabunPSK" pitchFamily="34" charset="-34"/>
                <a:cs typeface="TH SarabunPSK" pitchFamily="34" charset="-34"/>
              </a:rPr>
              <a:t>มีอยู่ 6 ข้อกำหนด ดังนี้</a:t>
            </a:r>
          </a:p>
          <a:p>
            <a:pPr marL="0" indent="0">
              <a:buNone/>
            </a:pPr>
            <a:r>
              <a:rPr lang="th-TH" dirty="0">
                <a:latin typeface="TH SarabunPSK" pitchFamily="34" charset="-34"/>
                <a:cs typeface="TH SarabunPSK" pitchFamily="34" charset="-34"/>
              </a:rPr>
              <a:t>1. สถานที่ตั้งและอาคารผลิต</a:t>
            </a:r>
          </a:p>
          <a:p>
            <a:pPr marL="0" indent="0">
              <a:buNone/>
            </a:pPr>
            <a:r>
              <a:rPr lang="th-TH" dirty="0">
                <a:latin typeface="TH SarabunPSK" pitchFamily="34" charset="-34"/>
                <a:cs typeface="TH SarabunPSK" pitchFamily="34" charset="-34"/>
              </a:rPr>
              <a:t>2. เครื่องมือเครื่องจักรและอุปกรณ์ในการผลิต</a:t>
            </a:r>
          </a:p>
          <a:p>
            <a:pPr marL="0" indent="0">
              <a:buNone/>
            </a:pPr>
            <a:r>
              <a:rPr lang="th-TH" dirty="0">
                <a:latin typeface="TH SarabunPSK" pitchFamily="34" charset="-34"/>
                <a:cs typeface="TH SarabunPSK" pitchFamily="34" charset="-34"/>
              </a:rPr>
              <a:t>3. การควบคุมกระบวนการผลิต</a:t>
            </a:r>
          </a:p>
          <a:p>
            <a:pPr marL="0" indent="0">
              <a:buNone/>
            </a:pPr>
            <a:r>
              <a:rPr lang="th-TH" dirty="0">
                <a:latin typeface="TH SarabunPSK" pitchFamily="34" charset="-34"/>
                <a:cs typeface="TH SarabunPSK" pitchFamily="34" charset="-34"/>
              </a:rPr>
              <a:t>4. การสุขาภิบาล</a:t>
            </a:r>
          </a:p>
          <a:p>
            <a:pPr marL="0" indent="0">
              <a:buNone/>
            </a:pPr>
            <a:r>
              <a:rPr lang="th-TH" dirty="0">
                <a:latin typeface="TH SarabunPSK" pitchFamily="34" charset="-34"/>
                <a:cs typeface="TH SarabunPSK" pitchFamily="34" charset="-34"/>
              </a:rPr>
              <a:t>5. การบำรุงรักษาและการทำความสะอาด</a:t>
            </a:r>
          </a:p>
          <a:p>
            <a:pPr marL="0" indent="0">
              <a:buNone/>
            </a:pPr>
            <a:r>
              <a:rPr lang="th-TH" dirty="0">
                <a:latin typeface="TH SarabunPSK" pitchFamily="34" charset="-34"/>
                <a:cs typeface="TH SarabunPSK" pitchFamily="34" charset="-34"/>
              </a:rPr>
              <a:t>6. บุคลากรและสุขลักษณะ</a:t>
            </a:r>
          </a:p>
        </p:txBody>
      </p:sp>
      <p:pic>
        <p:nvPicPr>
          <p:cNvPr id="4" name="รูปภาพ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5" y="2841781"/>
            <a:ext cx="2855353" cy="1608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866783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solidFill>
            <a:srgbClr val="FF99FF"/>
          </a:solidFill>
        </p:spPr>
        <p:txBody>
          <a:bodyPr/>
          <a:lstStyle/>
          <a:p>
            <a:r>
              <a:rPr lang="en-US" dirty="0">
                <a:latin typeface="TH SarabunPSK" pitchFamily="34" charset="-34"/>
                <a:cs typeface="TH SarabunPSK" pitchFamily="34" charset="-34"/>
              </a:rPr>
              <a:t>GMP </a:t>
            </a:r>
            <a:r>
              <a:rPr lang="th-TH" dirty="0">
                <a:latin typeface="TH SarabunPSK" pitchFamily="34" charset="-34"/>
                <a:cs typeface="TH SarabunPSK" pitchFamily="34" charset="-34"/>
              </a:rPr>
              <a:t>สถานที่ผลิตเครื่องสำอาง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TH SarabunPSK" pitchFamily="34" charset="-34"/>
                <a:cs typeface="TH SarabunPSK" pitchFamily="34" charset="-34"/>
              </a:rPr>
              <a:t>GMP </a:t>
            </a:r>
            <a:r>
              <a:rPr lang="th-TH" dirty="0">
                <a:latin typeface="TH SarabunPSK" pitchFamily="34" charset="-34"/>
                <a:cs typeface="TH SarabunPSK" pitchFamily="34" charset="-34"/>
              </a:rPr>
              <a:t>สถานที่ผลิตเครื่องสำอาง อาเซียน</a:t>
            </a:r>
          </a:p>
          <a:p>
            <a:r>
              <a:rPr lang="th-TH" dirty="0">
                <a:latin typeface="TH SarabunPSK" pitchFamily="34" charset="-34"/>
                <a:cs typeface="TH SarabunPSK" pitchFamily="34" charset="-34"/>
              </a:rPr>
              <a:t>คู่มือการตรวจประเมินสถานที่ผลิต กระทรวงสาธารณสุข สิงหาคม </a:t>
            </a:r>
            <a:r>
              <a:rPr lang="en-US" dirty="0">
                <a:latin typeface="TH SarabunPSK" pitchFamily="34" charset="-34"/>
                <a:cs typeface="TH SarabunPSK" pitchFamily="34" charset="-34"/>
              </a:rPr>
              <a:t>2556 </a:t>
            </a:r>
            <a:endParaRPr lang="th-TH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92148461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solidFill>
            <a:srgbClr val="FF99FF"/>
          </a:solidFill>
        </p:spPr>
        <p:txBody>
          <a:bodyPr/>
          <a:lstStyle/>
          <a:p>
            <a:r>
              <a:rPr lang="en-US" dirty="0">
                <a:latin typeface="TH SarabunPSK" pitchFamily="34" charset="-34"/>
                <a:cs typeface="TH SarabunPSK" pitchFamily="34" charset="-34"/>
              </a:rPr>
              <a:t>GMP </a:t>
            </a:r>
            <a:r>
              <a:rPr lang="th-TH" dirty="0">
                <a:latin typeface="TH SarabunPSK" pitchFamily="34" charset="-34"/>
                <a:cs typeface="TH SarabunPSK" pitchFamily="34" charset="-34"/>
              </a:rPr>
              <a:t>สถานที่ผลิตยา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TH SarabunPSK" pitchFamily="34" charset="-34"/>
                <a:cs typeface="TH SarabunPSK" pitchFamily="34" charset="-34"/>
              </a:rPr>
              <a:t>GMP </a:t>
            </a:r>
            <a:r>
              <a:rPr lang="th-TH" dirty="0">
                <a:latin typeface="TH SarabunPSK" pitchFamily="34" charset="-34"/>
                <a:cs typeface="TH SarabunPSK" pitchFamily="34" charset="-34"/>
              </a:rPr>
              <a:t>สถานที่ผลิตยาแผนปัจจุบัน และยาแผนโบราณ</a:t>
            </a:r>
          </a:p>
          <a:p>
            <a:r>
              <a:rPr lang="th-TH" dirty="0">
                <a:latin typeface="TH SarabunPSK" pitchFamily="34" charset="-34"/>
                <a:cs typeface="TH SarabunPSK" pitchFamily="34" charset="-34"/>
              </a:rPr>
              <a:t>คู่มือการตรวจประเมินสถานที่ผลิตยาแผนปัจจุบัน และยาแผนโบราณ กระทรวงสาธารณสุข สิงหาคม </a:t>
            </a:r>
            <a:r>
              <a:rPr lang="en-US" dirty="0">
                <a:latin typeface="TH SarabunPSK" pitchFamily="34" charset="-34"/>
                <a:cs typeface="TH SarabunPSK" pitchFamily="34" charset="-34"/>
              </a:rPr>
              <a:t>2559</a:t>
            </a:r>
            <a:endParaRPr lang="th-TH" dirty="0">
              <a:latin typeface="TH SarabunPSK" pitchFamily="34" charset="-34"/>
              <a:cs typeface="TH SarabunPSK" pitchFamily="34" charset="-34"/>
            </a:endParaRPr>
          </a:p>
          <a:p>
            <a:endParaRPr lang="th-TH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41197594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46856" y="141480"/>
            <a:ext cx="8229600" cy="857250"/>
          </a:xfrm>
          <a:solidFill>
            <a:srgbClr val="FF99FF"/>
          </a:solidFill>
        </p:spPr>
        <p:txBody>
          <a:bodyPr/>
          <a:lstStyle/>
          <a:p>
            <a:r>
              <a:rPr lang="th-TH" b="1" dirty="0">
                <a:latin typeface="TH SarabunPSK" pitchFamily="34" charset="-34"/>
                <a:cs typeface="TH SarabunPSK" pitchFamily="34" charset="-34"/>
              </a:rPr>
              <a:t>การผลิตอาหารที่ไม่ถูกหลัก </a:t>
            </a:r>
            <a:r>
              <a:rPr lang="en-US" b="1" dirty="0">
                <a:latin typeface="TH SarabunPSK" pitchFamily="34" charset="-34"/>
                <a:cs typeface="TH SarabunPSK" pitchFamily="34" charset="-34"/>
              </a:rPr>
              <a:t>GMP</a:t>
            </a:r>
            <a:endParaRPr lang="th-TH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469864" y="1059582"/>
            <a:ext cx="8229600" cy="339447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th-TH" sz="2800" dirty="0">
                <a:latin typeface="TH SarabunPSK" pitchFamily="34" charset="-34"/>
                <a:cs typeface="TH SarabunPSK" pitchFamily="34" charset="-34"/>
              </a:rPr>
              <a:t>1. เกิดการปนเปื้อนของเชื้อโรคในอาหาร</a:t>
            </a:r>
          </a:p>
          <a:p>
            <a:pPr marL="0" indent="0">
              <a:buNone/>
            </a:pPr>
            <a:r>
              <a:rPr lang="th-TH" sz="2800" dirty="0">
                <a:latin typeface="TH SarabunPSK" pitchFamily="34" charset="-34"/>
                <a:cs typeface="TH SarabunPSK" pitchFamily="34" charset="-34"/>
              </a:rPr>
              <a:t>2. เกิดการสูญเสียอาหาร</a:t>
            </a:r>
          </a:p>
          <a:p>
            <a:pPr marL="0" indent="0">
              <a:buNone/>
            </a:pPr>
            <a:r>
              <a:rPr lang="th-TH" sz="2800" dirty="0">
                <a:latin typeface="TH SarabunPSK" pitchFamily="34" charset="-34"/>
                <a:cs typeface="TH SarabunPSK" pitchFamily="34" charset="-34"/>
              </a:rPr>
              <a:t>3. สถานที่ผลิตเป็นที่อยู่อาศัยของสัตว์พาหะนำเชื้อ</a:t>
            </a:r>
          </a:p>
          <a:p>
            <a:pPr marL="0" indent="0">
              <a:buNone/>
            </a:pPr>
            <a:r>
              <a:rPr lang="th-TH" sz="2800" dirty="0">
                <a:latin typeface="TH SarabunPSK" pitchFamily="34" charset="-34"/>
                <a:cs typeface="TH SarabunPSK" pitchFamily="34" charset="-34"/>
              </a:rPr>
              <a:t>4. ผู้ปฏิบัติงานเกิดการเจ็บป่วย</a:t>
            </a:r>
          </a:p>
          <a:p>
            <a:pPr marL="0" indent="0">
              <a:buNone/>
            </a:pPr>
            <a:r>
              <a:rPr lang="th-TH" sz="2800" dirty="0">
                <a:latin typeface="TH SarabunPSK" pitchFamily="34" charset="-34"/>
                <a:cs typeface="TH SarabunPSK" pitchFamily="34" charset="-34"/>
              </a:rPr>
              <a:t>5. ผลผลิตลดต่ำลง</a:t>
            </a:r>
          </a:p>
          <a:p>
            <a:pPr marL="0" indent="0">
              <a:buNone/>
            </a:pPr>
            <a:r>
              <a:rPr lang="th-TH" sz="2800" dirty="0">
                <a:latin typeface="TH SarabunPSK" pitchFamily="34" charset="-34"/>
                <a:cs typeface="TH SarabunPSK" pitchFamily="34" charset="-34"/>
              </a:rPr>
              <a:t>6. สูญเสียลูกค้าและผลกำไร</a:t>
            </a:r>
          </a:p>
          <a:p>
            <a:pPr marL="0" indent="0">
              <a:buNone/>
            </a:pPr>
            <a:r>
              <a:rPr lang="th-TH" sz="2800" dirty="0">
                <a:latin typeface="TH SarabunPSK" pitchFamily="34" charset="-34"/>
                <a:cs typeface="TH SarabunPSK" pitchFamily="34" charset="-34"/>
              </a:rPr>
              <a:t>7. ถูกดำเนินการตามกฎหมาย</a:t>
            </a:r>
          </a:p>
        </p:txBody>
      </p:sp>
      <p:pic>
        <p:nvPicPr>
          <p:cNvPr id="4" name="รูปภาพ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206"/>
          <a:stretch/>
        </p:blipFill>
        <p:spPr>
          <a:xfrm>
            <a:off x="6372200" y="1167595"/>
            <a:ext cx="2404198" cy="1596078"/>
          </a:xfrm>
          <a:prstGeom prst="rect">
            <a:avLst/>
          </a:prstGeom>
        </p:spPr>
      </p:pic>
      <p:pic>
        <p:nvPicPr>
          <p:cNvPr id="15362" name="Picture 2" descr="ผลการค้นหารูปภาพสำหรับ ไม่ถูกหลัก GMP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3927" y="2895787"/>
            <a:ext cx="4611196" cy="1936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325069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solidFill>
            <a:srgbClr val="FF99FF"/>
          </a:solidFill>
        </p:spPr>
        <p:txBody>
          <a:bodyPr/>
          <a:lstStyle/>
          <a:p>
            <a:r>
              <a:rPr lang="th-TH" b="1" dirty="0">
                <a:latin typeface="TH SarabunPSK" pitchFamily="34" charset="-34"/>
                <a:cs typeface="TH SarabunPSK" pitchFamily="34" charset="-34"/>
              </a:rPr>
              <a:t>ความสำคัญของ </a:t>
            </a:r>
            <a:r>
              <a:rPr lang="en-US" b="1" dirty="0">
                <a:latin typeface="TH SarabunPSK" pitchFamily="34" charset="-34"/>
                <a:cs typeface="TH SarabunPSK" pitchFamily="34" charset="-34"/>
              </a:rPr>
              <a:t>GMP</a:t>
            </a:r>
            <a:endParaRPr lang="th-TH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683568" y="1167594"/>
            <a:ext cx="7848872" cy="1674186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th-TH" sz="2800" dirty="0">
                <a:latin typeface="TH SarabunPSK" pitchFamily="34" charset="-34"/>
                <a:cs typeface="TH SarabunPSK" pitchFamily="34" charset="-34"/>
              </a:rPr>
              <a:t>1. ลดความเสี่ยงของการผลิตอาหารที่อาจก่อให้เกิดอันตรายต่อผู้บริโภค</a:t>
            </a:r>
          </a:p>
          <a:p>
            <a:pPr marL="0" indent="0">
              <a:buNone/>
            </a:pPr>
            <a:r>
              <a:rPr lang="th-TH" sz="2800" dirty="0">
                <a:latin typeface="TH SarabunPSK" pitchFamily="34" charset="-34"/>
                <a:cs typeface="TH SarabunPSK" pitchFamily="34" charset="-34"/>
              </a:rPr>
              <a:t>2. ป้องกันการเข้าอยู่อาศัยของสัตว์ที่เป็นพาหะนำเชื้อเช่น แมลงวัน หนู เป็นต้น</a:t>
            </a:r>
          </a:p>
          <a:p>
            <a:pPr marL="0" indent="0">
              <a:buNone/>
            </a:pPr>
            <a:r>
              <a:rPr lang="th-TH" sz="2800" dirty="0">
                <a:latin typeface="TH SarabunPSK" pitchFamily="34" charset="-34"/>
                <a:cs typeface="TH SarabunPSK" pitchFamily="34" charset="-34"/>
              </a:rPr>
              <a:t>3. ใช้ทรัพยากร(คน, เงินทุน, เวลา) อย่างมีประสิทธิภาพ</a:t>
            </a:r>
          </a:p>
          <a:p>
            <a:pPr marL="0" indent="0">
              <a:buNone/>
            </a:pPr>
            <a:r>
              <a:rPr lang="th-TH" sz="2800" dirty="0">
                <a:latin typeface="TH SarabunPSK" pitchFamily="34" charset="-34"/>
                <a:cs typeface="TH SarabunPSK" pitchFamily="34" charset="-34"/>
              </a:rPr>
              <a:t>4. สร้างความประทับใจให้ผู้บริโภคในเรื่องของความสะอาด</a:t>
            </a:r>
          </a:p>
        </p:txBody>
      </p:sp>
      <p:pic>
        <p:nvPicPr>
          <p:cNvPr id="14338" name="Picture 2" descr="ผลการค้นหารูปภาพสำหรับ ความสำคัญของ GMP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810723"/>
            <a:ext cx="4608512" cy="2155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150796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529568"/>
          </a:xfrm>
          <a:solidFill>
            <a:srgbClr val="FF99FF"/>
          </a:solidFill>
        </p:spPr>
        <p:txBody>
          <a:bodyPr>
            <a:normAutofit fontScale="90000"/>
          </a:bodyPr>
          <a:lstStyle/>
          <a:p>
            <a:r>
              <a:rPr lang="th-TH" b="1" dirty="0">
                <a:latin typeface="TH SarabunPSK" pitchFamily="34" charset="-34"/>
                <a:cs typeface="TH SarabunPSK" pitchFamily="34" charset="-34"/>
              </a:rPr>
              <a:t>ความสัมพันธ์ของระบบคุณภาพต่างๆ</a:t>
            </a:r>
            <a:endParaRPr lang="th-TH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12290" name="Picture 2" descr="ผลการค้นหารูปภาพสำหรับ iso 22000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7851" y="951570"/>
            <a:ext cx="1818518" cy="1314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4" name="Picture 6" descr="ผลการค้นหารูปภาพสำหรับ iso 9001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6086" y="2419059"/>
            <a:ext cx="2376264" cy="735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6" name="Picture 8" descr="ผลการค้นหารูปภาพสำหรับ haccp">
            <a:hlinkClick r:id="rId6"/>
          </p:cNvPr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41" t="5055" r="5876" b="13068"/>
          <a:stretch/>
        </p:blipFill>
        <p:spPr bwMode="auto">
          <a:xfrm>
            <a:off x="6687852" y="3381840"/>
            <a:ext cx="2154499" cy="1520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ตัวแทนเนื้อหา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06674195"/>
              </p:ext>
            </p:extLst>
          </p:nvPr>
        </p:nvGraphicFramePr>
        <p:xfrm>
          <a:off x="457200" y="1200150"/>
          <a:ext cx="6008886" cy="37025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170563413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ผลการค้นหารูปภาพสำหรับ HACCP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9217"/>
            <a:ext cx="9144000" cy="4842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950331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68499" y="303498"/>
            <a:ext cx="8229600" cy="691586"/>
          </a:xfrm>
          <a:solidFill>
            <a:srgbClr val="FF99FF"/>
          </a:solidFill>
        </p:spPr>
        <p:txBody>
          <a:bodyPr>
            <a:normAutofit fontScale="90000"/>
          </a:bodyPr>
          <a:lstStyle/>
          <a:p>
            <a:r>
              <a:rPr lang="th-TH" b="1" dirty="0">
                <a:latin typeface="TH SarabunPSK" pitchFamily="34" charset="-34"/>
                <a:cs typeface="TH SarabunPSK" pitchFamily="34" charset="-34"/>
              </a:rPr>
              <a:t>การจัดทำเอกสารระบบ </a:t>
            </a:r>
            <a:r>
              <a:rPr lang="en-US" b="1" dirty="0">
                <a:latin typeface="TH SarabunPSK" pitchFamily="34" charset="-34"/>
                <a:cs typeface="TH SarabunPSK" pitchFamily="34" charset="-34"/>
              </a:rPr>
              <a:t>GMP</a:t>
            </a:r>
            <a:endParaRPr lang="th-TH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8196" name="Picture 4" descr="ผลการค้นหารูปภาพสำหรับ ระบบ GMP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302925"/>
            <a:ext cx="6991350" cy="3386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437106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solidFill>
            <a:srgbClr val="FF99FF"/>
          </a:solidFill>
        </p:spPr>
        <p:txBody>
          <a:bodyPr/>
          <a:lstStyle/>
          <a:p>
            <a:r>
              <a:rPr lang="th-TH" b="1" dirty="0">
                <a:latin typeface="TH SarabunPSK" pitchFamily="34" charset="-34"/>
                <a:cs typeface="TH SarabunPSK" pitchFamily="34" charset="-34"/>
              </a:rPr>
              <a:t>การจัดเตรียมเอกสารเกี่ยวกับระบบ </a:t>
            </a:r>
            <a:r>
              <a:rPr lang="en-US" b="1" dirty="0">
                <a:latin typeface="TH SarabunPSK" pitchFamily="34" charset="-34"/>
                <a:cs typeface="TH SarabunPSK" pitchFamily="34" charset="-34"/>
              </a:rPr>
              <a:t>GMP</a:t>
            </a:r>
            <a:endParaRPr lang="th-TH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th-TH" dirty="0">
                <a:latin typeface="TH SarabunPSK" pitchFamily="34" charset="-34"/>
                <a:cs typeface="TH SarabunPSK" pitchFamily="34" charset="-34"/>
              </a:rPr>
              <a:t>ความสำคัญของระบบเอกสาร</a:t>
            </a:r>
          </a:p>
          <a:p>
            <a:r>
              <a:rPr lang="th-TH" dirty="0">
                <a:latin typeface="TH SarabunPSK" pitchFamily="34" charset="-34"/>
                <a:cs typeface="TH SarabunPSK" pitchFamily="34" charset="-34"/>
              </a:rPr>
              <a:t>โครงสร้างระบบเอกสาร</a:t>
            </a:r>
          </a:p>
          <a:p>
            <a:r>
              <a:rPr lang="th-TH" dirty="0">
                <a:latin typeface="TH SarabunPSK" pitchFamily="34" charset="-34"/>
                <a:cs typeface="TH SarabunPSK" pitchFamily="34" charset="-34"/>
              </a:rPr>
              <a:t>หลักในการเขียนเอกสาร</a:t>
            </a:r>
          </a:p>
          <a:p>
            <a:r>
              <a:rPr lang="th-TH" dirty="0">
                <a:latin typeface="TH SarabunPSK" pitchFamily="34" charset="-34"/>
                <a:cs typeface="TH SarabunPSK" pitchFamily="34" charset="-34"/>
              </a:rPr>
              <a:t>การจัดเตรียมคู่มือคุณภาพ (</a:t>
            </a:r>
            <a:r>
              <a:rPr lang="en-US" dirty="0">
                <a:latin typeface="TH SarabunPSK" pitchFamily="34" charset="-34"/>
                <a:cs typeface="TH SarabunPSK" pitchFamily="34" charset="-34"/>
              </a:rPr>
              <a:t>Quality Manual)</a:t>
            </a:r>
          </a:p>
          <a:p>
            <a:r>
              <a:rPr lang="th-TH" dirty="0">
                <a:latin typeface="TH SarabunPSK" pitchFamily="34" charset="-34"/>
                <a:cs typeface="TH SarabunPSK" pitchFamily="34" charset="-34"/>
              </a:rPr>
              <a:t>การจัดเตรียมขั้นตอนการปฏิบัติงาน (</a:t>
            </a:r>
            <a:r>
              <a:rPr lang="en-US" dirty="0">
                <a:latin typeface="TH SarabunPSK" pitchFamily="34" charset="-34"/>
                <a:cs typeface="TH SarabunPSK" pitchFamily="34" charset="-34"/>
              </a:rPr>
              <a:t>Procedure)</a:t>
            </a:r>
          </a:p>
          <a:p>
            <a:r>
              <a:rPr lang="th-TH" dirty="0">
                <a:latin typeface="TH SarabunPSK" pitchFamily="34" charset="-34"/>
                <a:cs typeface="TH SarabunPSK" pitchFamily="34" charset="-34"/>
              </a:rPr>
              <a:t>การจัดเตรียมวิธีการปฏิบัติงาน (</a:t>
            </a:r>
            <a:r>
              <a:rPr lang="en-US" dirty="0">
                <a:latin typeface="TH SarabunPSK" pitchFamily="34" charset="-34"/>
                <a:cs typeface="TH SarabunPSK" pitchFamily="34" charset="-34"/>
              </a:rPr>
              <a:t>Work Instruction)</a:t>
            </a:r>
          </a:p>
          <a:p>
            <a:r>
              <a:rPr lang="th-TH" dirty="0">
                <a:latin typeface="TH SarabunPSK" pitchFamily="34" charset="-34"/>
                <a:cs typeface="TH SarabunPSK" pitchFamily="34" charset="-34"/>
              </a:rPr>
              <a:t>เอกสารอื่นๆ</a:t>
            </a:r>
          </a:p>
          <a:p>
            <a:r>
              <a:rPr lang="th-TH" dirty="0">
                <a:latin typeface="TH SarabunPSK" pitchFamily="34" charset="-34"/>
                <a:cs typeface="TH SarabunPSK" pitchFamily="34" charset="-34"/>
              </a:rPr>
              <a:t>การจัดเตรียมแบบฟอร์ม</a:t>
            </a:r>
          </a:p>
          <a:p>
            <a:r>
              <a:rPr lang="th-TH" dirty="0">
                <a:latin typeface="TH SarabunPSK" pitchFamily="34" charset="-34"/>
                <a:cs typeface="TH SarabunPSK" pitchFamily="34" charset="-34"/>
              </a:rPr>
              <a:t>ระบบการควบคุมเอกสาร</a:t>
            </a:r>
          </a:p>
          <a:p>
            <a:r>
              <a:rPr lang="th-TH" dirty="0">
                <a:latin typeface="TH SarabunPSK" pitchFamily="34" charset="-34"/>
                <a:cs typeface="TH SarabunPSK" pitchFamily="34" charset="-34"/>
              </a:rPr>
              <a:t>การจัดเตรียมเอกสารการจัดการสุขลักษณะ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7" y="3651870"/>
            <a:ext cx="2026915" cy="13247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8610258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solidFill>
            <a:srgbClr val="FF99FF"/>
          </a:solidFill>
        </p:spPr>
        <p:txBody>
          <a:bodyPr>
            <a:normAutofit/>
          </a:bodyPr>
          <a:lstStyle/>
          <a:p>
            <a:r>
              <a:rPr lang="th-TH" b="1" dirty="0">
                <a:latin typeface="TH SarabunPSK" pitchFamily="34" charset="-34"/>
                <a:cs typeface="TH SarabunPSK" pitchFamily="34" charset="-34"/>
              </a:rPr>
              <a:t>ความสำคัญของระบบเอกสาร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th-TH" dirty="0">
                <a:latin typeface="TH SarabunPSK" pitchFamily="34" charset="-34"/>
                <a:cs typeface="TH SarabunPSK" pitchFamily="34" charset="-34"/>
              </a:rPr>
              <a:t> ช่วยอธิบายระบบ ทำให้เห็นภาพการดำเนินงาน</a:t>
            </a:r>
          </a:p>
          <a:p>
            <a:r>
              <a:rPr lang="th-TH" dirty="0">
                <a:latin typeface="TH SarabunPSK" pitchFamily="34" charset="-34"/>
                <a:cs typeface="TH SarabunPSK" pitchFamily="34" charset="-34"/>
              </a:rPr>
              <a:t> สื่อสารรายละเอียดของระบบไปยังผู้ร่วมงาน</a:t>
            </a:r>
          </a:p>
          <a:p>
            <a:r>
              <a:rPr lang="th-TH" dirty="0">
                <a:latin typeface="TH SarabunPSK" pitchFamily="34" charset="-34"/>
                <a:cs typeface="TH SarabunPSK" pitchFamily="34" charset="-34"/>
              </a:rPr>
              <a:t>สร้างพื้นฐานสำหรับการปรับปรุงคุณภาพอย่างต่อเนื่อง</a:t>
            </a:r>
          </a:p>
          <a:p>
            <a:r>
              <a:rPr lang="th-TH" dirty="0">
                <a:latin typeface="TH SarabunPSK" pitchFamily="34" charset="-34"/>
                <a:cs typeface="TH SarabunPSK" pitchFamily="34" charset="-34"/>
              </a:rPr>
              <a:t>บันทึกข้อมูลต่างๆ ที่ได้จากการจัดทำระบบเอกสาร เป็นข้อมูล</a:t>
            </a:r>
          </a:p>
          <a:p>
            <a:r>
              <a:rPr lang="th-TH" dirty="0">
                <a:latin typeface="TH SarabunPSK" pitchFamily="34" charset="-34"/>
                <a:cs typeface="TH SarabunPSK" pitchFamily="34" charset="-34"/>
              </a:rPr>
              <a:t>สำคัญในการตรวจสอบ (</a:t>
            </a:r>
            <a:r>
              <a:rPr lang="en-US" dirty="0">
                <a:latin typeface="TH SarabunPSK" pitchFamily="34" charset="-34"/>
                <a:cs typeface="TH SarabunPSK" pitchFamily="34" charset="-34"/>
              </a:rPr>
              <a:t>audit) </a:t>
            </a:r>
            <a:r>
              <a:rPr lang="th-TH" dirty="0">
                <a:latin typeface="TH SarabunPSK" pitchFamily="34" charset="-34"/>
                <a:cs typeface="TH SarabunPSK" pitchFamily="34" charset="-34"/>
              </a:rPr>
              <a:t>เพื่อทวนสอบระบบของโรงงาน</a:t>
            </a:r>
          </a:p>
          <a:p>
            <a:r>
              <a:rPr lang="th-TH" dirty="0">
                <a:latin typeface="TH SarabunPSK" pitchFamily="34" charset="-34"/>
                <a:cs typeface="TH SarabunPSK" pitchFamily="34" charset="-34"/>
              </a:rPr>
              <a:t> ทำให้ลูกค้าทราบว่า การดำเนินงานของบริษัทอยู่ภายใต้การควบคุม</a:t>
            </a:r>
          </a:p>
          <a:p>
            <a:r>
              <a:rPr lang="th-TH" dirty="0">
                <a:latin typeface="TH SarabunPSK" pitchFamily="34" charset="-34"/>
                <a:cs typeface="TH SarabunPSK" pitchFamily="34" charset="-34"/>
              </a:rPr>
              <a:t> ใช้ในการฝึกอบรม</a:t>
            </a:r>
          </a:p>
        </p:txBody>
      </p:sp>
    </p:spTree>
    <p:extLst>
      <p:ext uri="{BB962C8B-B14F-4D97-AF65-F5344CB8AC3E}">
        <p14:creationId xmlns:p14="http://schemas.microsoft.com/office/powerpoint/2010/main" val="57973731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solidFill>
            <a:srgbClr val="FF99FF"/>
          </a:solidFill>
        </p:spPr>
        <p:txBody>
          <a:bodyPr/>
          <a:lstStyle/>
          <a:p>
            <a:r>
              <a:rPr lang="th-TH" b="1" dirty="0">
                <a:latin typeface="TH SarabunPSK" pitchFamily="34" charset="-34"/>
                <a:cs typeface="TH SarabunPSK" pitchFamily="34" charset="-34"/>
              </a:rPr>
              <a:t>การจัดเก็บเอกสาร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th-TH" dirty="0">
                <a:latin typeface="TH SarabunPSK" pitchFamily="34" charset="-34"/>
                <a:cs typeface="TH SarabunPSK" pitchFamily="34" charset="-34"/>
              </a:rPr>
              <a:t>สามารถอยู่ในรูปของ เอกสาร หรือ ข้อมูลในสื่อต่างๆ ได้ เช่น</a:t>
            </a:r>
          </a:p>
          <a:p>
            <a:r>
              <a:rPr lang="th-TH" dirty="0">
                <a:latin typeface="TH SarabunPSK" pitchFamily="34" charset="-34"/>
                <a:cs typeface="TH SarabunPSK" pitchFamily="34" charset="-34"/>
              </a:rPr>
              <a:t> กระดาษ</a:t>
            </a:r>
          </a:p>
          <a:p>
            <a:r>
              <a:rPr lang="th-TH" dirty="0">
                <a:latin typeface="TH SarabunPSK" pitchFamily="34" charset="-34"/>
                <a:cs typeface="TH SarabunPSK" pitchFamily="34" charset="-34"/>
              </a:rPr>
              <a:t>สื่อข้อมูลคอมพิวเตอร์</a:t>
            </a:r>
          </a:p>
          <a:p>
            <a:r>
              <a:rPr lang="th-TH" dirty="0">
                <a:latin typeface="TH SarabunPSK" pitchFamily="34" charset="-34"/>
                <a:cs typeface="TH SarabunPSK" pitchFamily="34" charset="-34"/>
              </a:rPr>
              <a:t>รูปภาพ ฟิล์ม</a:t>
            </a:r>
          </a:p>
          <a:p>
            <a:r>
              <a:rPr lang="th-TH" dirty="0">
                <a:latin typeface="TH SarabunPSK" pitchFamily="34" charset="-34"/>
                <a:cs typeface="TH SarabunPSK" pitchFamily="34" charset="-34"/>
              </a:rPr>
              <a:t>วีดีโอ, </a:t>
            </a:r>
            <a:r>
              <a:rPr lang="en-US" dirty="0">
                <a:latin typeface="TH SarabunPSK" pitchFamily="34" charset="-34"/>
                <a:cs typeface="TH SarabunPSK" pitchFamily="34" charset="-34"/>
              </a:rPr>
              <a:t>VCD, DVD</a:t>
            </a:r>
          </a:p>
          <a:p>
            <a:r>
              <a:rPr lang="th-TH" dirty="0">
                <a:latin typeface="TH SarabunPSK" pitchFamily="34" charset="-34"/>
                <a:cs typeface="TH SarabunPSK" pitchFamily="34" charset="-34"/>
              </a:rPr>
              <a:t>เทปบันทึกเสียง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707654"/>
            <a:ext cx="2863205" cy="16272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1385" y="3460857"/>
            <a:ext cx="2259335" cy="1272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0439" y="3375422"/>
            <a:ext cx="2007666" cy="150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1369559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solidFill>
            <a:srgbClr val="FF99FF"/>
          </a:solidFill>
        </p:spPr>
        <p:txBody>
          <a:bodyPr/>
          <a:lstStyle/>
          <a:p>
            <a:r>
              <a:rPr lang="th-TH" b="1" dirty="0">
                <a:latin typeface="TH SarabunPSK" pitchFamily="34" charset="-34"/>
                <a:cs typeface="TH SarabunPSK" pitchFamily="34" charset="-34"/>
              </a:rPr>
              <a:t>หลักสำคัญในการเขียนเอกสาร</a:t>
            </a:r>
            <a:endParaRPr lang="th-TH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h-TH" b="1" dirty="0">
                <a:latin typeface="TH SarabunPSK" pitchFamily="34" charset="-34"/>
                <a:cs typeface="TH SarabunPSK" pitchFamily="34" charset="-34"/>
              </a:rPr>
              <a:t> เขียนในสิ่งที่ทำและทำในสิ่งที่เขียน</a:t>
            </a:r>
          </a:p>
          <a:p>
            <a:r>
              <a:rPr lang="th-TH" b="1" dirty="0">
                <a:latin typeface="TH SarabunPSK" pitchFamily="34" charset="-34"/>
                <a:cs typeface="TH SarabunPSK" pitchFamily="34" charset="-34"/>
              </a:rPr>
              <a:t>รัดกุม ชัดเจน เข้าใจง่าย</a:t>
            </a:r>
          </a:p>
          <a:p>
            <a:r>
              <a:rPr lang="en-US" b="1" dirty="0">
                <a:latin typeface="TH SarabunPSK" pitchFamily="34" charset="-34"/>
                <a:cs typeface="TH SarabunPSK" pitchFamily="34" charset="-34"/>
              </a:rPr>
              <a:t>Consistency (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มีรูปแบบเดียวกัน)</a:t>
            </a:r>
          </a:p>
          <a:p>
            <a:r>
              <a:rPr lang="th-TH" b="1" dirty="0">
                <a:latin typeface="TH SarabunPSK" pitchFamily="34" charset="-34"/>
                <a:cs typeface="TH SarabunPSK" pitchFamily="34" charset="-34"/>
              </a:rPr>
              <a:t> ทีมงานมีส่วนร่วมในการทำเอกสาร</a:t>
            </a:r>
          </a:p>
        </p:txBody>
      </p:sp>
      <p:pic>
        <p:nvPicPr>
          <p:cNvPr id="7170" name="Picture 2" descr="ผลการค้นหารูปภาพสำหรับ หลักสำคัญการเขียนเอกสาร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1" y="3057804"/>
            <a:ext cx="3811305" cy="1897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404366"/>
            <a:ext cx="2376264" cy="17821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2335729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ผลการค้นหารูปภาพสำหรับ thank you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6" y="681540"/>
            <a:ext cx="9144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9082296"/>
      </p:ext>
    </p:extLst>
  </p:cSld>
  <p:clrMapOvr>
    <a:masterClrMapping/>
  </p:clrMapOvr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1543</TotalTime>
  <Words>1650</Words>
  <Application>Microsoft Office PowerPoint</Application>
  <PresentationFormat>On-screen Show (16:9)</PresentationFormat>
  <Paragraphs>199</Paragraphs>
  <Slides>42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7" baseType="lpstr">
      <vt:lpstr>Arial</vt:lpstr>
      <vt:lpstr>Browallia New</vt:lpstr>
      <vt:lpstr>Calibri</vt:lpstr>
      <vt:lpstr>TH SarabunPSK</vt:lpstr>
      <vt:lpstr>ชุดรูปแบบของ Office</vt:lpstr>
      <vt:lpstr>PowerPoint Presentation</vt:lpstr>
      <vt:lpstr>PowerPoint Presentation</vt:lpstr>
      <vt:lpstr>PowerPoint Presentation</vt:lpstr>
      <vt:lpstr>สุขลักษณะที่ดีในการผลิต GMP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ประเภทอาหาร ตามพระราชบัญญัติอาหาร พ.ศ. 2522</vt:lpstr>
      <vt:lpstr>กลุ่ม 1 อาหารควบคุมเฉพาะ</vt:lpstr>
      <vt:lpstr>กลุ่ม 2 อาหารที่กำหนดคุณภาพหรือมาตรฐาน</vt:lpstr>
      <vt:lpstr>กลุ่ม 3 อาหารที่ต้องมีฉลาก</vt:lpstr>
      <vt:lpstr>กลุ่ม 4 อาหารทั่วไป</vt:lpstr>
      <vt:lpstr>PowerPoint Presentation</vt:lpstr>
      <vt:lpstr>PowerPoint Presentation</vt:lpstr>
      <vt:lpstr>ความรู้เบื้องต้นและประโยชน์ของ  GMP</vt:lpstr>
      <vt:lpstr>GMP หมายถึง</vt:lpstr>
      <vt:lpstr>GMP คืออะไร</vt:lpstr>
      <vt:lpstr>PowerPoint Presentation</vt:lpstr>
      <vt:lpstr>GMP ใช้ในอุตสาหกรรม 3 ประเภท</vt:lpstr>
      <vt:lpstr>GMP กฎหมาย หรือ อย.</vt:lpstr>
      <vt:lpstr>GMP สถานที่ผลิตอาหาร</vt:lpstr>
      <vt:lpstr>PowerPoint Presentation</vt:lpstr>
      <vt:lpstr>PowerPoint Presentation</vt:lpstr>
      <vt:lpstr>PowerPoint Presentation</vt:lpstr>
      <vt:lpstr>GMP กฎหมายมีกี่ประเภท</vt:lpstr>
      <vt:lpstr>GMP กฎหมายมีกี่ประเภท</vt:lpstr>
      <vt:lpstr>ข้อกำหนด GMP กฎหมาย</vt:lpstr>
      <vt:lpstr>GMP สถานที่ผลิตเครื่องสำอาง</vt:lpstr>
      <vt:lpstr>GMP สถานที่ผลิตยา</vt:lpstr>
      <vt:lpstr>การผลิตอาหารที่ไม่ถูกหลัก GMP</vt:lpstr>
      <vt:lpstr>ความสำคัญของ GMP</vt:lpstr>
      <vt:lpstr>ความสัมพันธ์ของระบบคุณภาพต่างๆ</vt:lpstr>
      <vt:lpstr>PowerPoint Presentation</vt:lpstr>
      <vt:lpstr>การจัดทำเอกสารระบบ GMP</vt:lpstr>
      <vt:lpstr>การจัดเตรียมเอกสารเกี่ยวกับระบบ GMP</vt:lpstr>
      <vt:lpstr>ความสำคัญของระบบเอกสาร</vt:lpstr>
      <vt:lpstr>การจัดเก็บเอกสาร</vt:lpstr>
      <vt:lpstr>หลักสำคัญในการเขียนเอกสาร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ความรู้เบื้องต้นและประโยชน์ของ  GMP</dc:title>
  <dc:creator>IT</dc:creator>
  <cp:lastModifiedBy>UserPRO</cp:lastModifiedBy>
  <cp:revision>121</cp:revision>
  <cp:lastPrinted>2020-11-15T03:34:49Z</cp:lastPrinted>
  <dcterms:created xsi:type="dcterms:W3CDTF">2016-11-17T06:06:28Z</dcterms:created>
  <dcterms:modified xsi:type="dcterms:W3CDTF">2020-11-23T15:24:47Z</dcterms:modified>
</cp:coreProperties>
</file>